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2"/>
  </p:notesMasterIdLst>
  <p:sldIdLst>
    <p:sldId id="256" r:id="rId2"/>
    <p:sldId id="257" r:id="rId3"/>
    <p:sldId id="258" r:id="rId4"/>
    <p:sldId id="268" r:id="rId5"/>
    <p:sldId id="271" r:id="rId6"/>
    <p:sldId id="259" r:id="rId7"/>
    <p:sldId id="272" r:id="rId8"/>
    <p:sldId id="260" r:id="rId9"/>
    <p:sldId id="261" r:id="rId10"/>
    <p:sldId id="262" r:id="rId11"/>
    <p:sldId id="269" r:id="rId12"/>
    <p:sldId id="263" r:id="rId13"/>
    <p:sldId id="264" r:id="rId14"/>
    <p:sldId id="265" r:id="rId15"/>
    <p:sldId id="266" r:id="rId16"/>
    <p:sldId id="267" r:id="rId17"/>
    <p:sldId id="270" r:id="rId18"/>
    <p:sldId id="274" r:id="rId19"/>
    <p:sldId id="275" r:id="rId20"/>
    <p:sldId id="276" r:id="rId21"/>
    <p:sldId id="277" r:id="rId22"/>
    <p:sldId id="278" r:id="rId23"/>
    <p:sldId id="279" r:id="rId24"/>
    <p:sldId id="280" r:id="rId25"/>
    <p:sldId id="300" r:id="rId26"/>
    <p:sldId id="301" r:id="rId27"/>
    <p:sldId id="302" r:id="rId28"/>
    <p:sldId id="303" r:id="rId29"/>
    <p:sldId id="304" r:id="rId30"/>
    <p:sldId id="305" r:id="rId31"/>
    <p:sldId id="306" r:id="rId32"/>
    <p:sldId id="307" r:id="rId33"/>
    <p:sldId id="308" r:id="rId34"/>
    <p:sldId id="310" r:id="rId35"/>
    <p:sldId id="311" r:id="rId36"/>
    <p:sldId id="312" r:id="rId37"/>
    <p:sldId id="313" r:id="rId38"/>
    <p:sldId id="314" r:id="rId39"/>
    <p:sldId id="315" r:id="rId40"/>
    <p:sldId id="309" r:id="rId41"/>
    <p:sldId id="281" r:id="rId42"/>
    <p:sldId id="282" r:id="rId43"/>
    <p:sldId id="283" r:id="rId44"/>
    <p:sldId id="284" r:id="rId45"/>
    <p:sldId id="285" r:id="rId46"/>
    <p:sldId id="286" r:id="rId47"/>
    <p:sldId id="287" r:id="rId48"/>
    <p:sldId id="288" r:id="rId49"/>
    <p:sldId id="291" r:id="rId50"/>
    <p:sldId id="289" r:id="rId51"/>
    <p:sldId id="290" r:id="rId52"/>
    <p:sldId id="292" r:id="rId53"/>
    <p:sldId id="297" r:id="rId54"/>
    <p:sldId id="293" r:id="rId55"/>
    <p:sldId id="294" r:id="rId56"/>
    <p:sldId id="295" r:id="rId57"/>
    <p:sldId id="296" r:id="rId58"/>
    <p:sldId id="298" r:id="rId59"/>
    <p:sldId id="299" r:id="rId60"/>
    <p:sldId id="316" r:id="rId61"/>
  </p:sldIdLst>
  <p:sldSz cx="9144000" cy="6858000" type="screen4x3"/>
  <p:notesSz cx="6858000" cy="9144000"/>
  <p:custDataLst>
    <p:tags r:id="rId63"/>
  </p:custDataLst>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CCFF"/>
    <a:srgbClr val="FFFF66"/>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6" autoAdjust="0"/>
    <p:restoredTop sz="93506" autoAdjust="0"/>
  </p:normalViewPr>
  <p:slideViewPr>
    <p:cSldViewPr>
      <p:cViewPr varScale="1">
        <p:scale>
          <a:sx n="55" d="100"/>
          <a:sy n="55" d="100"/>
        </p:scale>
        <p:origin x="-926"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67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78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788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8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78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78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6620D66-BC8D-4201-B79B-A27068602614}" type="slidenum">
              <a:rPr lang="nl-NL"/>
              <a:pPr/>
              <a:t>‹nr.›</a:t>
            </a:fld>
            <a:endParaRPr lang="nl-NL"/>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11242E-54BB-49D4-9A21-B4822E5ABFB9}" type="slidenum">
              <a:rPr lang="nl-NL"/>
              <a:pPr/>
              <a:t>1</a:t>
            </a:fld>
            <a:endParaRPr lang="nl-NL"/>
          </a:p>
        </p:txBody>
      </p:sp>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Gerrit Hagendoorn Lichaamstaal</a:t>
            </a:r>
          </a:p>
        </p:txBody>
      </p:sp>
      <p:sp>
        <p:nvSpPr>
          <p:cNvPr id="6" name="Tijdelijke aanduiding voor dianummer 5"/>
          <p:cNvSpPr>
            <a:spLocks noGrp="1"/>
          </p:cNvSpPr>
          <p:nvPr>
            <p:ph type="sldNum" sz="quarter" idx="12"/>
          </p:nvPr>
        </p:nvSpPr>
        <p:spPr/>
        <p:txBody>
          <a:bodyPr/>
          <a:lstStyle>
            <a:lvl1pPr>
              <a:defRPr/>
            </a:lvl1pPr>
          </a:lstStyle>
          <a:p>
            <a:fld id="{C6AA529D-66FD-4D72-A791-F8A033BDDAF0}" type="slidenum">
              <a:rPr lang="nl-NL"/>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Gerrit Hagendoorn Lichaamstaal</a:t>
            </a:r>
          </a:p>
        </p:txBody>
      </p:sp>
      <p:sp>
        <p:nvSpPr>
          <p:cNvPr id="6" name="Tijdelijke aanduiding voor dianummer 5"/>
          <p:cNvSpPr>
            <a:spLocks noGrp="1"/>
          </p:cNvSpPr>
          <p:nvPr>
            <p:ph type="sldNum" sz="quarter" idx="12"/>
          </p:nvPr>
        </p:nvSpPr>
        <p:spPr/>
        <p:txBody>
          <a:bodyPr/>
          <a:lstStyle>
            <a:lvl1pPr>
              <a:defRPr/>
            </a:lvl1pPr>
          </a:lstStyle>
          <a:p>
            <a:fld id="{21A0D3D6-3FB8-4E62-A977-28A99110F1A3}" type="slidenum">
              <a:rPr lang="nl-NL"/>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Gerrit Hagendoorn Lichaamstaal</a:t>
            </a:r>
          </a:p>
        </p:txBody>
      </p:sp>
      <p:sp>
        <p:nvSpPr>
          <p:cNvPr id="6" name="Tijdelijke aanduiding voor dianummer 5"/>
          <p:cNvSpPr>
            <a:spLocks noGrp="1"/>
          </p:cNvSpPr>
          <p:nvPr>
            <p:ph type="sldNum" sz="quarter" idx="12"/>
          </p:nvPr>
        </p:nvSpPr>
        <p:spPr/>
        <p:txBody>
          <a:bodyPr/>
          <a:lstStyle>
            <a:lvl1pPr>
              <a:defRPr/>
            </a:lvl1pPr>
          </a:lstStyle>
          <a:p>
            <a:fld id="{0AA71F1E-078F-448D-8A8C-CAB0C416BF36}" type="slidenum">
              <a:rPr lang="nl-NL"/>
              <a:pPr/>
              <a:t>‹nr.›</a:t>
            </a:fld>
            <a:endParaRPr lang="nl-N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el en vier objecten">
    <p:spTree>
      <p:nvGrpSpPr>
        <p:cNvPr id="1" name=""/>
        <p:cNvGrpSpPr/>
        <p:nvPr/>
      </p:nvGrpSpPr>
      <p:grpSpPr>
        <a:xfrm>
          <a:off x="0" y="0"/>
          <a:ext cx="0" cy="0"/>
          <a:chOff x="0" y="0"/>
          <a:chExt cx="0" cy="0"/>
        </a:xfrm>
      </p:grpSpPr>
      <p:sp>
        <p:nvSpPr>
          <p:cNvPr id="2" name="Titel 1"/>
          <p:cNvSpPr>
            <a:spLocks noGrp="1"/>
          </p:cNvSpPr>
          <p:nvPr>
            <p:ph type="title" sz="quarter"/>
          </p:nvPr>
        </p:nvSpPr>
        <p:spPr>
          <a:xfrm>
            <a:off x="457200" y="274638"/>
            <a:ext cx="8229600" cy="1143000"/>
          </a:xfrm>
        </p:spPr>
        <p:txBody>
          <a:bodyPr/>
          <a:lstStyle/>
          <a:p>
            <a:r>
              <a:rPr lang="nl-NL" smtClean="0"/>
              <a:t>Klik om de stijl te bewerken</a:t>
            </a:r>
            <a:endParaRPr lang="nl-NL"/>
          </a:p>
        </p:txBody>
      </p:sp>
      <p:sp>
        <p:nvSpPr>
          <p:cNvPr id="3" name="Tijdelijke aanduiding voor inhoud 2"/>
          <p:cNvSpPr>
            <a:spLocks noGrp="1"/>
          </p:cNvSpPr>
          <p:nvPr>
            <p:ph sz="quarter" idx="1"/>
          </p:nvPr>
        </p:nvSpPr>
        <p:spPr>
          <a:xfrm>
            <a:off x="457200" y="1600200"/>
            <a:ext cx="4038600" cy="21859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quarter" idx="2"/>
          </p:nvPr>
        </p:nvSpPr>
        <p:spPr>
          <a:xfrm>
            <a:off x="4648200" y="1600200"/>
            <a:ext cx="4038600" cy="21859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inhoud 4"/>
          <p:cNvSpPr>
            <a:spLocks noGrp="1"/>
          </p:cNvSpPr>
          <p:nvPr>
            <p:ph sz="quarter" idx="3"/>
          </p:nvPr>
        </p:nvSpPr>
        <p:spPr>
          <a:xfrm>
            <a:off x="457200" y="3938588"/>
            <a:ext cx="4038600" cy="2187575"/>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inhoud 5"/>
          <p:cNvSpPr>
            <a:spLocks noGrp="1"/>
          </p:cNvSpPr>
          <p:nvPr>
            <p:ph sz="quarter" idx="4"/>
          </p:nvPr>
        </p:nvSpPr>
        <p:spPr>
          <a:xfrm>
            <a:off x="4648200" y="3938588"/>
            <a:ext cx="4038600" cy="2187575"/>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a:xfrm>
            <a:off x="457200" y="6245225"/>
            <a:ext cx="2133600" cy="476250"/>
          </a:xfrm>
        </p:spPr>
        <p:txBody>
          <a:bodyPr/>
          <a:lstStyle>
            <a:lvl1pPr>
              <a:defRPr/>
            </a:lvl1pPr>
          </a:lstStyle>
          <a:p>
            <a:endParaRPr lang="nl-NL"/>
          </a:p>
        </p:txBody>
      </p:sp>
      <p:sp>
        <p:nvSpPr>
          <p:cNvPr id="8" name="Tijdelijke aanduiding voor voettekst 7"/>
          <p:cNvSpPr>
            <a:spLocks noGrp="1"/>
          </p:cNvSpPr>
          <p:nvPr>
            <p:ph type="ftr" sz="quarter" idx="11"/>
          </p:nvPr>
        </p:nvSpPr>
        <p:spPr>
          <a:xfrm>
            <a:off x="3124200" y="6245225"/>
            <a:ext cx="2895600" cy="476250"/>
          </a:xfrm>
        </p:spPr>
        <p:txBody>
          <a:bodyPr/>
          <a:lstStyle>
            <a:lvl1pPr>
              <a:defRPr/>
            </a:lvl1pPr>
          </a:lstStyle>
          <a:p>
            <a:r>
              <a:rPr lang="nl-NL"/>
              <a:t>Gerrit Hagendoorn Lichaamstaal</a:t>
            </a:r>
          </a:p>
        </p:txBody>
      </p:sp>
      <p:sp>
        <p:nvSpPr>
          <p:cNvPr id="9" name="Tijdelijke aanduiding voor dianummer 8"/>
          <p:cNvSpPr>
            <a:spLocks noGrp="1"/>
          </p:cNvSpPr>
          <p:nvPr>
            <p:ph type="sldNum" sz="quarter" idx="12"/>
          </p:nvPr>
        </p:nvSpPr>
        <p:spPr>
          <a:xfrm>
            <a:off x="6553200" y="6245225"/>
            <a:ext cx="2133600" cy="476250"/>
          </a:xfrm>
        </p:spPr>
        <p:txBody>
          <a:bodyPr/>
          <a:lstStyle>
            <a:lvl1pPr>
              <a:defRPr/>
            </a:lvl1pPr>
          </a:lstStyle>
          <a:p>
            <a:fld id="{63A8384A-3FC3-49DA-A4C8-51EF921C2A45}" type="slidenum">
              <a:rPr lang="nl-NL"/>
              <a:pPr/>
              <a:t>‹nr.›</a:t>
            </a:fld>
            <a:endParaRPr lang="nl-N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el, tekst en illustrati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nl-NL" smtClean="0"/>
              <a:t>Klik om de stijl te bewerken</a:t>
            </a:r>
            <a:endParaRPr lang="nl-NL"/>
          </a:p>
        </p:txBody>
      </p:sp>
      <p:sp>
        <p:nvSpPr>
          <p:cNvPr id="3" name="Tijdelijke aanduiding voor tekst 2"/>
          <p:cNvSpPr>
            <a:spLocks noGrp="1"/>
          </p:cNvSpPr>
          <p:nvPr>
            <p:ph type="body" sz="half" idx="1"/>
          </p:nvPr>
        </p:nvSpPr>
        <p:spPr>
          <a:xfrm>
            <a:off x="457200" y="1600200"/>
            <a:ext cx="4038600" cy="45259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llustratie 3"/>
          <p:cNvSpPr>
            <a:spLocks noGrp="1"/>
          </p:cNvSpPr>
          <p:nvPr>
            <p:ph type="clipArt" sz="half" idx="2"/>
          </p:nvPr>
        </p:nvSpPr>
        <p:spPr>
          <a:xfrm>
            <a:off x="4648200" y="1600200"/>
            <a:ext cx="4038600" cy="4525963"/>
          </a:xfrm>
        </p:spPr>
        <p:txBody>
          <a:bodyPr/>
          <a:lstStyle/>
          <a:p>
            <a:endParaRPr lang="nl-NL"/>
          </a:p>
        </p:txBody>
      </p:sp>
      <p:sp>
        <p:nvSpPr>
          <p:cNvPr id="5" name="Tijdelijke aanduiding voor datum 4"/>
          <p:cNvSpPr>
            <a:spLocks noGrp="1"/>
          </p:cNvSpPr>
          <p:nvPr>
            <p:ph type="dt" sz="half" idx="10"/>
          </p:nvPr>
        </p:nvSpPr>
        <p:spPr>
          <a:xfrm>
            <a:off x="457200" y="6245225"/>
            <a:ext cx="2133600" cy="476250"/>
          </a:xfrm>
        </p:spPr>
        <p:txBody>
          <a:bodyPr/>
          <a:lstStyle>
            <a:lvl1pPr>
              <a:defRPr/>
            </a:lvl1pPr>
          </a:lstStyle>
          <a:p>
            <a:endParaRPr lang="nl-NL"/>
          </a:p>
        </p:txBody>
      </p:sp>
      <p:sp>
        <p:nvSpPr>
          <p:cNvPr id="6" name="Tijdelijke aanduiding voor voettekst 5"/>
          <p:cNvSpPr>
            <a:spLocks noGrp="1"/>
          </p:cNvSpPr>
          <p:nvPr>
            <p:ph type="ftr" sz="quarter" idx="11"/>
          </p:nvPr>
        </p:nvSpPr>
        <p:spPr>
          <a:xfrm>
            <a:off x="3124200" y="6245225"/>
            <a:ext cx="2895600" cy="476250"/>
          </a:xfrm>
        </p:spPr>
        <p:txBody>
          <a:bodyPr/>
          <a:lstStyle>
            <a:lvl1pPr>
              <a:defRPr/>
            </a:lvl1pPr>
          </a:lstStyle>
          <a:p>
            <a:r>
              <a:rPr lang="nl-NL"/>
              <a:t>Gerrit Hagendoorn Lichaamstaal</a:t>
            </a:r>
          </a:p>
        </p:txBody>
      </p:sp>
      <p:sp>
        <p:nvSpPr>
          <p:cNvPr id="7" name="Tijdelijke aanduiding voor dianummer 6"/>
          <p:cNvSpPr>
            <a:spLocks noGrp="1"/>
          </p:cNvSpPr>
          <p:nvPr>
            <p:ph type="sldNum" sz="quarter" idx="12"/>
          </p:nvPr>
        </p:nvSpPr>
        <p:spPr>
          <a:xfrm>
            <a:off x="6553200" y="6245225"/>
            <a:ext cx="2133600" cy="476250"/>
          </a:xfrm>
        </p:spPr>
        <p:txBody>
          <a:bodyPr/>
          <a:lstStyle>
            <a:lvl1pPr>
              <a:defRPr/>
            </a:lvl1pPr>
          </a:lstStyle>
          <a:p>
            <a:fld id="{6905A9BC-DC9A-4535-964F-4F039FC2D570}" type="slidenum">
              <a:rPr lang="nl-NL"/>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Gerrit Hagendoorn Lichaamstaal</a:t>
            </a:r>
          </a:p>
        </p:txBody>
      </p:sp>
      <p:sp>
        <p:nvSpPr>
          <p:cNvPr id="6" name="Tijdelijke aanduiding voor dianummer 5"/>
          <p:cNvSpPr>
            <a:spLocks noGrp="1"/>
          </p:cNvSpPr>
          <p:nvPr>
            <p:ph type="sldNum" sz="quarter" idx="12"/>
          </p:nvPr>
        </p:nvSpPr>
        <p:spPr/>
        <p:txBody>
          <a:bodyPr/>
          <a:lstStyle>
            <a:lvl1pPr>
              <a:defRPr/>
            </a:lvl1pPr>
          </a:lstStyle>
          <a:p>
            <a:fld id="{BC115E0C-697B-44BF-A91D-6C61BE6E8056}" type="slidenum">
              <a:rPr lang="nl-NL"/>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Gerrit Hagendoorn Lichaamstaal</a:t>
            </a:r>
          </a:p>
        </p:txBody>
      </p:sp>
      <p:sp>
        <p:nvSpPr>
          <p:cNvPr id="6" name="Tijdelijke aanduiding voor dianummer 5"/>
          <p:cNvSpPr>
            <a:spLocks noGrp="1"/>
          </p:cNvSpPr>
          <p:nvPr>
            <p:ph type="sldNum" sz="quarter" idx="12"/>
          </p:nvPr>
        </p:nvSpPr>
        <p:spPr/>
        <p:txBody>
          <a:bodyPr/>
          <a:lstStyle>
            <a:lvl1pPr>
              <a:defRPr/>
            </a:lvl1pPr>
          </a:lstStyle>
          <a:p>
            <a:fld id="{8B9FF96F-E543-4621-A9BB-F9208EA2870B}" type="slidenum">
              <a:rPr lang="nl-NL"/>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r>
              <a:rPr lang="nl-NL"/>
              <a:t>Gerrit Hagendoorn Lichaamstaal</a:t>
            </a:r>
          </a:p>
        </p:txBody>
      </p:sp>
      <p:sp>
        <p:nvSpPr>
          <p:cNvPr id="7" name="Tijdelijke aanduiding voor dianummer 6"/>
          <p:cNvSpPr>
            <a:spLocks noGrp="1"/>
          </p:cNvSpPr>
          <p:nvPr>
            <p:ph type="sldNum" sz="quarter" idx="12"/>
          </p:nvPr>
        </p:nvSpPr>
        <p:spPr/>
        <p:txBody>
          <a:bodyPr/>
          <a:lstStyle>
            <a:lvl1pPr>
              <a:defRPr/>
            </a:lvl1pPr>
          </a:lstStyle>
          <a:p>
            <a:fld id="{62C886FD-19EF-416E-A1F9-E6B60FA69683}" type="slidenum">
              <a:rPr lang="nl-NL"/>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endParaRPr lang="nl-NL"/>
          </a:p>
        </p:txBody>
      </p:sp>
      <p:sp>
        <p:nvSpPr>
          <p:cNvPr id="8" name="Tijdelijke aanduiding voor voettekst 7"/>
          <p:cNvSpPr>
            <a:spLocks noGrp="1"/>
          </p:cNvSpPr>
          <p:nvPr>
            <p:ph type="ftr" sz="quarter" idx="11"/>
          </p:nvPr>
        </p:nvSpPr>
        <p:spPr/>
        <p:txBody>
          <a:bodyPr/>
          <a:lstStyle>
            <a:lvl1pPr>
              <a:defRPr/>
            </a:lvl1pPr>
          </a:lstStyle>
          <a:p>
            <a:r>
              <a:rPr lang="nl-NL"/>
              <a:t>Gerrit Hagendoorn Lichaamstaal</a:t>
            </a:r>
          </a:p>
        </p:txBody>
      </p:sp>
      <p:sp>
        <p:nvSpPr>
          <p:cNvPr id="9" name="Tijdelijke aanduiding voor dianummer 8"/>
          <p:cNvSpPr>
            <a:spLocks noGrp="1"/>
          </p:cNvSpPr>
          <p:nvPr>
            <p:ph type="sldNum" sz="quarter" idx="12"/>
          </p:nvPr>
        </p:nvSpPr>
        <p:spPr/>
        <p:txBody>
          <a:bodyPr/>
          <a:lstStyle>
            <a:lvl1pPr>
              <a:defRPr/>
            </a:lvl1pPr>
          </a:lstStyle>
          <a:p>
            <a:fld id="{1023C0B7-7EC6-4285-B760-90A1B1F2857E}" type="slidenum">
              <a:rPr lang="nl-NL"/>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endParaRPr lang="nl-NL"/>
          </a:p>
        </p:txBody>
      </p:sp>
      <p:sp>
        <p:nvSpPr>
          <p:cNvPr id="4" name="Tijdelijke aanduiding voor voettekst 3"/>
          <p:cNvSpPr>
            <a:spLocks noGrp="1"/>
          </p:cNvSpPr>
          <p:nvPr>
            <p:ph type="ftr" sz="quarter" idx="11"/>
          </p:nvPr>
        </p:nvSpPr>
        <p:spPr/>
        <p:txBody>
          <a:bodyPr/>
          <a:lstStyle>
            <a:lvl1pPr>
              <a:defRPr/>
            </a:lvl1pPr>
          </a:lstStyle>
          <a:p>
            <a:r>
              <a:rPr lang="nl-NL"/>
              <a:t>Gerrit Hagendoorn Lichaamstaal</a:t>
            </a:r>
          </a:p>
        </p:txBody>
      </p:sp>
      <p:sp>
        <p:nvSpPr>
          <p:cNvPr id="5" name="Tijdelijke aanduiding voor dianummer 4"/>
          <p:cNvSpPr>
            <a:spLocks noGrp="1"/>
          </p:cNvSpPr>
          <p:nvPr>
            <p:ph type="sldNum" sz="quarter" idx="12"/>
          </p:nvPr>
        </p:nvSpPr>
        <p:spPr/>
        <p:txBody>
          <a:bodyPr/>
          <a:lstStyle>
            <a:lvl1pPr>
              <a:defRPr/>
            </a:lvl1pPr>
          </a:lstStyle>
          <a:p>
            <a:fld id="{192E3621-95F9-4D4E-9CC5-5427FAB199FB}" type="slidenum">
              <a:rPr lang="nl-NL"/>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p>
        </p:txBody>
      </p:sp>
      <p:sp>
        <p:nvSpPr>
          <p:cNvPr id="3" name="Tijdelijke aanduiding voor voettekst 2"/>
          <p:cNvSpPr>
            <a:spLocks noGrp="1"/>
          </p:cNvSpPr>
          <p:nvPr>
            <p:ph type="ftr" sz="quarter" idx="11"/>
          </p:nvPr>
        </p:nvSpPr>
        <p:spPr/>
        <p:txBody>
          <a:bodyPr/>
          <a:lstStyle>
            <a:lvl1pPr>
              <a:defRPr/>
            </a:lvl1pPr>
          </a:lstStyle>
          <a:p>
            <a:r>
              <a:rPr lang="nl-NL"/>
              <a:t>Gerrit Hagendoorn Lichaamstaal</a:t>
            </a:r>
          </a:p>
        </p:txBody>
      </p:sp>
      <p:sp>
        <p:nvSpPr>
          <p:cNvPr id="4" name="Tijdelijke aanduiding voor dianummer 3"/>
          <p:cNvSpPr>
            <a:spLocks noGrp="1"/>
          </p:cNvSpPr>
          <p:nvPr>
            <p:ph type="sldNum" sz="quarter" idx="12"/>
          </p:nvPr>
        </p:nvSpPr>
        <p:spPr/>
        <p:txBody>
          <a:bodyPr/>
          <a:lstStyle>
            <a:lvl1pPr>
              <a:defRPr/>
            </a:lvl1pPr>
          </a:lstStyle>
          <a:p>
            <a:fld id="{75A4AC88-FBC5-4218-B4F9-45D9F9B494E0}" type="slidenum">
              <a:rPr lang="nl-NL"/>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r>
              <a:rPr lang="nl-NL"/>
              <a:t>Gerrit Hagendoorn Lichaamstaal</a:t>
            </a:r>
          </a:p>
        </p:txBody>
      </p:sp>
      <p:sp>
        <p:nvSpPr>
          <p:cNvPr id="7" name="Tijdelijke aanduiding voor dianummer 6"/>
          <p:cNvSpPr>
            <a:spLocks noGrp="1"/>
          </p:cNvSpPr>
          <p:nvPr>
            <p:ph type="sldNum" sz="quarter" idx="12"/>
          </p:nvPr>
        </p:nvSpPr>
        <p:spPr/>
        <p:txBody>
          <a:bodyPr/>
          <a:lstStyle>
            <a:lvl1pPr>
              <a:defRPr/>
            </a:lvl1pPr>
          </a:lstStyle>
          <a:p>
            <a:fld id="{395B76E1-5026-4935-BB96-1DBCF3ADA395}" type="slidenum">
              <a:rPr lang="nl-NL"/>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r>
              <a:rPr lang="nl-NL"/>
              <a:t>Gerrit Hagendoorn Lichaamstaal</a:t>
            </a:r>
          </a:p>
        </p:txBody>
      </p:sp>
      <p:sp>
        <p:nvSpPr>
          <p:cNvPr id="7" name="Tijdelijke aanduiding voor dianummer 6"/>
          <p:cNvSpPr>
            <a:spLocks noGrp="1"/>
          </p:cNvSpPr>
          <p:nvPr>
            <p:ph type="sldNum" sz="quarter" idx="12"/>
          </p:nvPr>
        </p:nvSpPr>
        <p:spPr/>
        <p:txBody>
          <a:bodyPr/>
          <a:lstStyle>
            <a:lvl1pPr>
              <a:defRPr/>
            </a:lvl1pPr>
          </a:lstStyle>
          <a:p>
            <a:fld id="{CE39C8FC-28D1-46C3-9497-65034E5994EA}" type="slidenum">
              <a:rPr lang="nl-NL"/>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l-NL" smtClean="0"/>
              <a:t>Klik om het opmaakprofiel te bewerken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nl-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nl-NL"/>
              <a:t>Gerrit Hagendoorn Lichaamstaal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9E3B66C-4A51-414A-8B47-3A904CF17D23}" type="slidenum">
              <a:rPr lang="nl-NL"/>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7.jpe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9.jpe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nl-NL" sz="3600"/>
              <a:t>Lichaamstaal en communicatie</a:t>
            </a:r>
          </a:p>
        </p:txBody>
      </p:sp>
      <p:sp>
        <p:nvSpPr>
          <p:cNvPr id="2051" name="Rectangle 3"/>
          <p:cNvSpPr>
            <a:spLocks noGrp="1" noChangeArrowheads="1"/>
          </p:cNvSpPr>
          <p:nvPr>
            <p:ph type="subTitle" idx="1"/>
          </p:nvPr>
        </p:nvSpPr>
        <p:spPr/>
        <p:txBody>
          <a:bodyPr/>
          <a:lstStyle/>
          <a:p>
            <a:r>
              <a:rPr lang="nl-NL"/>
              <a:t>Het bijten van een kat kan ook een liefdesverklaring zijn. </a:t>
            </a:r>
          </a:p>
        </p:txBody>
      </p:sp>
      <p:pic>
        <p:nvPicPr>
          <p:cNvPr id="2052" name="Picture 4" descr="emotiepaars"/>
          <p:cNvPicPr>
            <a:picLocks noChangeAspect="1" noChangeArrowheads="1" noCrop="1"/>
          </p:cNvPicPr>
          <p:nvPr/>
        </p:nvPicPr>
        <p:blipFill>
          <a:blip r:embed="rId3" cstate="print"/>
          <a:srcRect/>
          <a:stretch>
            <a:fillRect/>
          </a:stretch>
        </p:blipFill>
        <p:spPr bwMode="auto">
          <a:xfrm>
            <a:off x="7667625" y="260350"/>
            <a:ext cx="1200150" cy="2552700"/>
          </a:xfrm>
          <a:prstGeom prst="rect">
            <a:avLst/>
          </a:prstGeom>
          <a:noFill/>
        </p:spPr>
      </p:pic>
      <p:pic>
        <p:nvPicPr>
          <p:cNvPr id="6" name="Afbeelding 5" descr="logocompetentierayon.jpg"/>
          <p:cNvPicPr>
            <a:picLocks noChangeAspect="1"/>
          </p:cNvPicPr>
          <p:nvPr/>
        </p:nvPicPr>
        <p:blipFill>
          <a:blip r:embed="rId4" cstate="print"/>
          <a:stretch>
            <a:fillRect/>
          </a:stretch>
        </p:blipFill>
        <p:spPr>
          <a:xfrm>
            <a:off x="0" y="0"/>
            <a:ext cx="4333875" cy="1295400"/>
          </a:xfrm>
          <a:prstGeom prst="rect">
            <a:avLst/>
          </a:prstGeom>
        </p:spPr>
      </p:pic>
    </p:spTree>
  </p:cSld>
  <p:clrMapOvr>
    <a:masterClrMapping/>
  </p:clrMapOvr>
  <p:transition advTm="1139"/>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3000"/>
                                        <p:tgtEl>
                                          <p:spTgt spid="2051">
                                            <p:txEl>
                                              <p:pRg st="0" end="0"/>
                                            </p:txEl>
                                          </p:spTgt>
                                        </p:tgtEl>
                                      </p:cBhvr>
                                    </p:animEffect>
                                    <p:anim calcmode="lin" valueType="num">
                                      <p:cBhvr>
                                        <p:cTn id="8" dur="3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3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6D6D19BF-9B57-42C2-A40F-CC6A0F8D1C83}" type="slidenum">
              <a:rPr lang="nl-NL"/>
              <a:pPr/>
              <a:t>10</a:t>
            </a:fld>
            <a:endParaRPr lang="nl-NL"/>
          </a:p>
        </p:txBody>
      </p:sp>
      <p:sp>
        <p:nvSpPr>
          <p:cNvPr id="8194" name="Rectangle 2"/>
          <p:cNvSpPr>
            <a:spLocks noGrp="1" noChangeArrowheads="1"/>
          </p:cNvSpPr>
          <p:nvPr>
            <p:ph type="title"/>
          </p:nvPr>
        </p:nvSpPr>
        <p:spPr/>
        <p:txBody>
          <a:bodyPr/>
          <a:lstStyle/>
          <a:p>
            <a:r>
              <a:rPr lang="nl-NL" sz="3600"/>
              <a:t>Lichaamstaal en communicatie</a:t>
            </a:r>
            <a:br>
              <a:rPr lang="nl-NL" sz="3600"/>
            </a:br>
            <a:r>
              <a:rPr lang="nl-NL" sz="2800"/>
              <a:t>non-verbale communicatie</a:t>
            </a:r>
          </a:p>
        </p:txBody>
      </p:sp>
      <p:sp>
        <p:nvSpPr>
          <p:cNvPr id="8195" name="Rectangle 3"/>
          <p:cNvSpPr>
            <a:spLocks noGrp="1" noChangeArrowheads="1"/>
          </p:cNvSpPr>
          <p:nvPr>
            <p:ph type="body" idx="1"/>
          </p:nvPr>
        </p:nvSpPr>
        <p:spPr/>
        <p:txBody>
          <a:bodyPr/>
          <a:lstStyle/>
          <a:p>
            <a:r>
              <a:rPr lang="nl-NL"/>
              <a:t>Lichaamstaal gebruiken we altijd!!</a:t>
            </a:r>
          </a:p>
          <a:p>
            <a:endParaRPr lang="nl-NL"/>
          </a:p>
          <a:p>
            <a:r>
              <a:rPr lang="nl-NL"/>
              <a:t>Iemand aankijken betekent bijvoorbeeld iets anders dan iemand niet aankijken </a:t>
            </a:r>
          </a:p>
          <a:p>
            <a:endParaRPr lang="nl-NL"/>
          </a:p>
          <a:p>
            <a:r>
              <a:rPr lang="nl-NL"/>
              <a:t>In het contact met anderen is het dus </a:t>
            </a:r>
            <a:r>
              <a:rPr lang="nl-NL">
                <a:solidFill>
                  <a:srgbClr val="FF3300"/>
                </a:solidFill>
              </a:rPr>
              <a:t>niet </a:t>
            </a:r>
            <a:r>
              <a:rPr lang="nl-NL"/>
              <a:t>mogelijk om </a:t>
            </a:r>
            <a:r>
              <a:rPr lang="nl-NL">
                <a:solidFill>
                  <a:srgbClr val="FF3300"/>
                </a:solidFill>
              </a:rPr>
              <a:t>niet</a:t>
            </a:r>
            <a:r>
              <a:rPr lang="nl-NL"/>
              <a:t> te communiceren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 calcmode="lin" valueType="num">
                                      <p:cBhvr additive="base">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 calcmode="lin" valueType="num">
                                      <p:cBhvr additive="base">
                                        <p:cTn id="19"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5301A234-2205-44E1-88B8-B29613410FAF}" type="slidenum">
              <a:rPr lang="nl-NL"/>
              <a:pPr/>
              <a:t>11</a:t>
            </a:fld>
            <a:endParaRPr lang="nl-NL"/>
          </a:p>
        </p:txBody>
      </p:sp>
      <p:sp>
        <p:nvSpPr>
          <p:cNvPr id="15362" name="Rectangle 2"/>
          <p:cNvSpPr>
            <a:spLocks noGrp="1" noChangeArrowheads="1"/>
          </p:cNvSpPr>
          <p:nvPr>
            <p:ph type="title"/>
          </p:nvPr>
        </p:nvSpPr>
        <p:spPr/>
        <p:txBody>
          <a:bodyPr/>
          <a:lstStyle/>
          <a:p>
            <a:r>
              <a:rPr lang="nl-NL" sz="3600"/>
              <a:t>Lichaamstaal en communicatie</a:t>
            </a:r>
            <a:br>
              <a:rPr lang="nl-NL" sz="3600"/>
            </a:br>
            <a:r>
              <a:rPr lang="nl-NL" sz="2800"/>
              <a:t>non-verbale communicatie</a:t>
            </a:r>
          </a:p>
        </p:txBody>
      </p:sp>
      <p:sp>
        <p:nvSpPr>
          <p:cNvPr id="15363" name="Rectangle 3"/>
          <p:cNvSpPr>
            <a:spLocks noGrp="1" noChangeArrowheads="1"/>
          </p:cNvSpPr>
          <p:nvPr>
            <p:ph type="body" idx="1"/>
          </p:nvPr>
        </p:nvSpPr>
        <p:spPr/>
        <p:txBody>
          <a:bodyPr/>
          <a:lstStyle/>
          <a:p>
            <a:pPr>
              <a:lnSpc>
                <a:spcPct val="90000"/>
              </a:lnSpc>
              <a:buFontTx/>
              <a:buNone/>
            </a:pPr>
            <a:r>
              <a:rPr lang="nl-NL"/>
              <a:t>Non-verbale communicatie</a:t>
            </a:r>
          </a:p>
          <a:p>
            <a:pPr>
              <a:lnSpc>
                <a:spcPct val="90000"/>
              </a:lnSpc>
            </a:pPr>
            <a:r>
              <a:rPr lang="nl-NL" sz="2400"/>
              <a:t>Stem</a:t>
            </a:r>
          </a:p>
          <a:p>
            <a:pPr>
              <a:lnSpc>
                <a:spcPct val="90000"/>
              </a:lnSpc>
            </a:pPr>
            <a:r>
              <a:rPr lang="nl-NL" sz="2400"/>
              <a:t>Zinnen</a:t>
            </a:r>
          </a:p>
          <a:p>
            <a:pPr>
              <a:lnSpc>
                <a:spcPct val="90000"/>
              </a:lnSpc>
            </a:pPr>
            <a:r>
              <a:rPr lang="nl-NL" sz="2400"/>
              <a:t>Vertellen</a:t>
            </a:r>
          </a:p>
          <a:p>
            <a:pPr>
              <a:lnSpc>
                <a:spcPct val="90000"/>
              </a:lnSpc>
            </a:pPr>
            <a:r>
              <a:rPr lang="nl-NL" sz="2400"/>
              <a:t>Gezicht</a:t>
            </a:r>
          </a:p>
          <a:p>
            <a:pPr>
              <a:lnSpc>
                <a:spcPct val="90000"/>
              </a:lnSpc>
            </a:pPr>
            <a:r>
              <a:rPr lang="nl-NL" sz="2400"/>
              <a:t>Gebaren</a:t>
            </a:r>
          </a:p>
          <a:p>
            <a:pPr>
              <a:lnSpc>
                <a:spcPct val="90000"/>
              </a:lnSpc>
            </a:pPr>
            <a:r>
              <a:rPr lang="nl-NL" sz="2400"/>
              <a:t>Benen</a:t>
            </a:r>
          </a:p>
          <a:p>
            <a:pPr>
              <a:lnSpc>
                <a:spcPct val="90000"/>
              </a:lnSpc>
            </a:pPr>
            <a:r>
              <a:rPr lang="nl-NL" sz="2400"/>
              <a:t>Romp</a:t>
            </a:r>
          </a:p>
          <a:p>
            <a:pPr>
              <a:lnSpc>
                <a:spcPct val="90000"/>
              </a:lnSpc>
              <a:buFontTx/>
              <a:buNone/>
            </a:pPr>
            <a:endParaRPr lang="nl-NL" sz="2400"/>
          </a:p>
          <a:p>
            <a:pPr>
              <a:lnSpc>
                <a:spcPct val="90000"/>
              </a:lnSpc>
              <a:buFontTx/>
              <a:buNone/>
            </a:pPr>
            <a:r>
              <a:rPr lang="nl-NL"/>
              <a:t>Is versterking van het verbale</a:t>
            </a:r>
          </a:p>
        </p:txBody>
      </p:sp>
      <p:pic>
        <p:nvPicPr>
          <p:cNvPr id="15366" name="Picture 6" descr="man"/>
          <p:cNvPicPr>
            <a:picLocks noChangeAspect="1" noChangeArrowheads="1" noCrop="1"/>
          </p:cNvPicPr>
          <p:nvPr/>
        </p:nvPicPr>
        <p:blipFill>
          <a:blip r:embed="rId2" cstate="print"/>
          <a:srcRect/>
          <a:stretch>
            <a:fillRect/>
          </a:stretch>
        </p:blipFill>
        <p:spPr bwMode="auto">
          <a:xfrm>
            <a:off x="3919538" y="2571750"/>
            <a:ext cx="1304925" cy="17145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 calcmode="lin" valueType="num">
                                      <p:cBhvr additive="base">
                                        <p:cTn id="7"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 calcmode="lin" valueType="num">
                                      <p:cBhvr additive="base">
                                        <p:cTn id="13"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anim calcmode="lin" valueType="num">
                                      <p:cBhvr additive="base">
                                        <p:cTn id="19"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3">
                                            <p:txEl>
                                              <p:pRg st="4" end="4"/>
                                            </p:txEl>
                                          </p:spTgt>
                                        </p:tgtEl>
                                        <p:attrNameLst>
                                          <p:attrName>style.visibility</p:attrName>
                                        </p:attrNameLst>
                                      </p:cBhvr>
                                      <p:to>
                                        <p:strVal val="visible"/>
                                      </p:to>
                                    </p:set>
                                    <p:anim calcmode="lin" valueType="num">
                                      <p:cBhvr additive="base">
                                        <p:cTn id="25"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63">
                                            <p:txEl>
                                              <p:pRg st="5" end="5"/>
                                            </p:txEl>
                                          </p:spTgt>
                                        </p:tgtEl>
                                        <p:attrNameLst>
                                          <p:attrName>style.visibility</p:attrName>
                                        </p:attrNameLst>
                                      </p:cBhvr>
                                      <p:to>
                                        <p:strVal val="visible"/>
                                      </p:to>
                                    </p:set>
                                    <p:anim calcmode="lin" valueType="num">
                                      <p:cBhvr additive="base">
                                        <p:cTn id="31"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153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 calcmode="lin" valueType="num">
                                      <p:cBhvr additive="base">
                                        <p:cTn id="37"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363">
                                            <p:txEl>
                                              <p:pRg st="7" end="7"/>
                                            </p:txEl>
                                          </p:spTgt>
                                        </p:tgtEl>
                                        <p:attrNameLst>
                                          <p:attrName>style.visibility</p:attrName>
                                        </p:attrNameLst>
                                      </p:cBhvr>
                                      <p:to>
                                        <p:strVal val="visible"/>
                                      </p:to>
                                    </p:set>
                                    <p:anim calcmode="lin" valueType="num">
                                      <p:cBhvr additive="base">
                                        <p:cTn id="43" dur="10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153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5363">
                                            <p:txEl>
                                              <p:pRg st="9" end="9"/>
                                            </p:txEl>
                                          </p:spTgt>
                                        </p:tgtEl>
                                        <p:attrNameLst>
                                          <p:attrName>style.visibility</p:attrName>
                                        </p:attrNameLst>
                                      </p:cBhvr>
                                      <p:to>
                                        <p:strVal val="visible"/>
                                      </p:to>
                                    </p:set>
                                    <p:anim calcmode="lin" valueType="num">
                                      <p:cBhvr additive="base">
                                        <p:cTn id="49" dur="2000" fill="hold"/>
                                        <p:tgtEl>
                                          <p:spTgt spid="15363">
                                            <p:txEl>
                                              <p:pRg st="9" end="9"/>
                                            </p:txEl>
                                          </p:spTgt>
                                        </p:tgtEl>
                                        <p:attrNameLst>
                                          <p:attrName>ppt_x</p:attrName>
                                        </p:attrNameLst>
                                      </p:cBhvr>
                                      <p:tavLst>
                                        <p:tav tm="0">
                                          <p:val>
                                            <p:strVal val="#ppt_x"/>
                                          </p:val>
                                        </p:tav>
                                        <p:tav tm="100000">
                                          <p:val>
                                            <p:strVal val="#ppt_x"/>
                                          </p:val>
                                        </p:tav>
                                      </p:tavLst>
                                    </p:anim>
                                    <p:anim calcmode="lin" valueType="num">
                                      <p:cBhvr additive="base">
                                        <p:cTn id="50" dur="2000" fill="hold"/>
                                        <p:tgtEl>
                                          <p:spTgt spid="1536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3DEDAF82-B609-4F78-AD24-134881B65D78}" type="slidenum">
              <a:rPr lang="nl-NL"/>
              <a:pPr/>
              <a:t>12</a:t>
            </a:fld>
            <a:endParaRPr lang="nl-NL"/>
          </a:p>
        </p:txBody>
      </p:sp>
      <p:sp>
        <p:nvSpPr>
          <p:cNvPr id="9219" name="Rectangle 3"/>
          <p:cNvSpPr>
            <a:spLocks noGrp="1" noChangeArrowheads="1"/>
          </p:cNvSpPr>
          <p:nvPr>
            <p:ph type="body" idx="1"/>
          </p:nvPr>
        </p:nvSpPr>
        <p:spPr/>
        <p:txBody>
          <a:bodyPr/>
          <a:lstStyle/>
          <a:p>
            <a:pPr>
              <a:buFontTx/>
              <a:buNone/>
            </a:pPr>
            <a:r>
              <a:rPr lang="nl-NL" sz="2800"/>
              <a:t>55 % van onze communicatie = lichaamstaal *</a:t>
            </a:r>
          </a:p>
          <a:p>
            <a:pPr>
              <a:buFontTx/>
              <a:buNone/>
            </a:pPr>
            <a:endParaRPr lang="nl-NL" sz="2800"/>
          </a:p>
          <a:p>
            <a:pPr>
              <a:buFontTx/>
              <a:buNone/>
            </a:pPr>
            <a:endParaRPr lang="nl-NL" sz="2800"/>
          </a:p>
          <a:p>
            <a:pPr>
              <a:buFontTx/>
              <a:buNone/>
            </a:pPr>
            <a:endParaRPr lang="nl-NL" sz="2800"/>
          </a:p>
          <a:p>
            <a:pPr>
              <a:buFontTx/>
              <a:buNone/>
            </a:pPr>
            <a:endParaRPr lang="nl-NL" sz="2800"/>
          </a:p>
          <a:p>
            <a:pPr>
              <a:buFontTx/>
              <a:buNone/>
            </a:pPr>
            <a:endParaRPr lang="nl-NL" sz="2800"/>
          </a:p>
          <a:p>
            <a:pPr>
              <a:buFontTx/>
              <a:buNone/>
            </a:pPr>
            <a:endParaRPr lang="nl-NL" sz="2800"/>
          </a:p>
          <a:p>
            <a:pPr>
              <a:buFontTx/>
              <a:buNone/>
            </a:pPr>
            <a:endParaRPr lang="nl-NL" sz="2800"/>
          </a:p>
          <a:p>
            <a:pPr>
              <a:buFontTx/>
              <a:buNone/>
            </a:pPr>
            <a:r>
              <a:rPr lang="nl-NL" sz="1600"/>
              <a:t>*Onderzoek van Albert Mehrabian (1967)</a:t>
            </a:r>
          </a:p>
          <a:p>
            <a:pPr>
              <a:buFontTx/>
              <a:buNone/>
            </a:pPr>
            <a:endParaRPr lang="nl-NL" sz="2800"/>
          </a:p>
        </p:txBody>
      </p:sp>
      <p:sp>
        <p:nvSpPr>
          <p:cNvPr id="9218" name="Rectangle 2"/>
          <p:cNvSpPr>
            <a:spLocks noGrp="1" noChangeArrowheads="1"/>
          </p:cNvSpPr>
          <p:nvPr>
            <p:ph type="title"/>
          </p:nvPr>
        </p:nvSpPr>
        <p:spPr>
          <a:xfrm>
            <a:off x="457200" y="274638"/>
            <a:ext cx="8229600" cy="993775"/>
          </a:xfrm>
        </p:spPr>
        <p:txBody>
          <a:bodyPr/>
          <a:lstStyle/>
          <a:p>
            <a:r>
              <a:rPr lang="nl-NL" sz="3200"/>
              <a:t>Lichaamstaal en communicatie</a:t>
            </a:r>
            <a:br>
              <a:rPr lang="nl-NL" sz="3200"/>
            </a:br>
            <a:endParaRPr lang="nl-NL" sz="3200"/>
          </a:p>
        </p:txBody>
      </p:sp>
      <p:pic>
        <p:nvPicPr>
          <p:cNvPr id="9220" name="Picture 4" descr="verhoudingen"/>
          <p:cNvPicPr>
            <a:picLocks noChangeAspect="1" noChangeArrowheads="1"/>
          </p:cNvPicPr>
          <p:nvPr/>
        </p:nvPicPr>
        <p:blipFill>
          <a:blip r:embed="rId2" cstate="print"/>
          <a:srcRect/>
          <a:stretch>
            <a:fillRect/>
          </a:stretch>
        </p:blipFill>
        <p:spPr bwMode="auto">
          <a:xfrm>
            <a:off x="2916238" y="2492375"/>
            <a:ext cx="3190875" cy="2476500"/>
          </a:xfrm>
          <a:prstGeom prst="rect">
            <a:avLst/>
          </a:prstGeom>
          <a:noFill/>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FF525066-2CC1-49EA-BBAC-7ADA132BCB4B}" type="slidenum">
              <a:rPr lang="nl-NL"/>
              <a:pPr/>
              <a:t>13</a:t>
            </a:fld>
            <a:endParaRPr lang="nl-NL"/>
          </a:p>
        </p:txBody>
      </p:sp>
      <p:sp>
        <p:nvSpPr>
          <p:cNvPr id="10242" name="Rectangle 2"/>
          <p:cNvSpPr>
            <a:spLocks noGrp="1" noChangeArrowheads="1"/>
          </p:cNvSpPr>
          <p:nvPr>
            <p:ph type="title"/>
          </p:nvPr>
        </p:nvSpPr>
        <p:spPr/>
        <p:txBody>
          <a:bodyPr/>
          <a:lstStyle/>
          <a:p>
            <a:r>
              <a:rPr lang="nl-NL" sz="3600"/>
              <a:t>Lichaamstaal en communicatie</a:t>
            </a:r>
          </a:p>
        </p:txBody>
      </p:sp>
      <p:sp>
        <p:nvSpPr>
          <p:cNvPr id="10243" name="Rectangle 3"/>
          <p:cNvSpPr>
            <a:spLocks noGrp="1" noChangeArrowheads="1"/>
          </p:cNvSpPr>
          <p:nvPr>
            <p:ph type="body" idx="1"/>
          </p:nvPr>
        </p:nvSpPr>
        <p:spPr/>
        <p:txBody>
          <a:bodyPr/>
          <a:lstStyle/>
          <a:p>
            <a:r>
              <a:rPr lang="nl-NL"/>
              <a:t>7% door verbaal gedrag, dat wil zeggen de tekstinhoud (woordtaal)</a:t>
            </a:r>
          </a:p>
          <a:p>
            <a:r>
              <a:rPr lang="nl-NL"/>
              <a:t>38% door vocaal gedrag, dat wil zeggen de taalmelodie en ritme (stemtaal) </a:t>
            </a:r>
          </a:p>
          <a:p>
            <a:r>
              <a:rPr lang="nl-NL"/>
              <a:t>55% door non verbaal gedrag, dat wil zeggen gelaatsuitdrukkingen en gebaren</a:t>
            </a:r>
          </a:p>
          <a:p>
            <a:pPr>
              <a:buFontTx/>
              <a:buNone/>
            </a:pPr>
            <a:r>
              <a:rPr lang="nl-NL"/>
              <a:t>   (lichaamstaal) </a:t>
            </a:r>
          </a:p>
          <a:p>
            <a:pPr>
              <a:buFontTx/>
              <a:buNone/>
            </a:pPr>
            <a:endParaRPr lang="nl-NL"/>
          </a:p>
          <a:p>
            <a:endParaRPr lang="nl-NL"/>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2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2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3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additive="base">
                                        <p:cTn id="25" dur="30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26" dur="30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DDDBDFF8-D248-4375-9B5F-C72D8BE2B0CE}" type="slidenum">
              <a:rPr lang="nl-NL"/>
              <a:pPr/>
              <a:t>14</a:t>
            </a:fld>
            <a:endParaRPr lang="nl-NL"/>
          </a:p>
        </p:txBody>
      </p:sp>
      <p:sp>
        <p:nvSpPr>
          <p:cNvPr id="11266" name="Rectangle 2"/>
          <p:cNvSpPr>
            <a:spLocks noGrp="1" noChangeArrowheads="1"/>
          </p:cNvSpPr>
          <p:nvPr>
            <p:ph type="title"/>
          </p:nvPr>
        </p:nvSpPr>
        <p:spPr/>
        <p:txBody>
          <a:bodyPr/>
          <a:lstStyle/>
          <a:p>
            <a:r>
              <a:rPr lang="nl-NL" sz="3600"/>
              <a:t>Lichaamstaal en communicatie</a:t>
            </a:r>
          </a:p>
        </p:txBody>
      </p:sp>
      <p:sp>
        <p:nvSpPr>
          <p:cNvPr id="11267" name="Rectangle 3"/>
          <p:cNvSpPr>
            <a:spLocks noGrp="1" noChangeArrowheads="1"/>
          </p:cNvSpPr>
          <p:nvPr>
            <p:ph type="body" idx="1"/>
          </p:nvPr>
        </p:nvSpPr>
        <p:spPr/>
        <p:txBody>
          <a:bodyPr/>
          <a:lstStyle/>
          <a:p>
            <a:pPr algn="ctr">
              <a:buFontTx/>
              <a:buNone/>
            </a:pPr>
            <a:r>
              <a:rPr lang="nl-NL" sz="2800"/>
              <a:t>   "Waarop vertrouwen mensen als ze verschillen onderkennen tussen verbale en non verbale communicatie?" </a:t>
            </a:r>
          </a:p>
          <a:p>
            <a:pPr>
              <a:buFontTx/>
              <a:buNone/>
            </a:pPr>
            <a:endParaRPr lang="nl-NL" sz="2800"/>
          </a:p>
        </p:txBody>
      </p:sp>
      <p:sp>
        <p:nvSpPr>
          <p:cNvPr id="11268" name="AutoShape 4"/>
          <p:cNvSpPr>
            <a:spLocks noChangeArrowheads="1"/>
          </p:cNvSpPr>
          <p:nvPr/>
        </p:nvSpPr>
        <p:spPr bwMode="auto">
          <a:xfrm>
            <a:off x="2571736" y="3429000"/>
            <a:ext cx="4464050" cy="2303463"/>
          </a:xfrm>
          <a:prstGeom prst="plaque">
            <a:avLst>
              <a:gd name="adj" fmla="val 16667"/>
            </a:avLst>
          </a:prstGeom>
          <a:solidFill>
            <a:srgbClr val="FF0000"/>
          </a:solidFill>
          <a:ln w="9525">
            <a:solidFill>
              <a:schemeClr val="tx1"/>
            </a:solidFill>
            <a:miter lim="800000"/>
            <a:headEnd/>
            <a:tailEnd/>
          </a:ln>
          <a:effectLst/>
        </p:spPr>
        <p:txBody>
          <a:bodyPr wrap="none" anchor="ctr"/>
          <a:lstStyle/>
          <a:p>
            <a:pPr lvl="1" algn="ctr"/>
            <a:r>
              <a:rPr lang="nl-NL" sz="2400" b="1" dirty="0"/>
              <a:t>7% verbaal </a:t>
            </a:r>
          </a:p>
          <a:p>
            <a:pPr lvl="1" algn="ctr"/>
            <a:endParaRPr lang="nl-NL" sz="2400" b="1" dirty="0"/>
          </a:p>
          <a:p>
            <a:pPr lvl="1" algn="ctr"/>
            <a:r>
              <a:rPr lang="nl-NL" sz="2400" b="1" dirty="0"/>
              <a:t>93% non verbaal</a:t>
            </a:r>
            <a:r>
              <a:rPr lang="nl-NL" sz="2400" dirty="0"/>
              <a:t> </a:t>
            </a:r>
          </a:p>
          <a:p>
            <a:pPr algn="ctr"/>
            <a:endParaRPr lang="nl-NL" sz="2400" dirty="0"/>
          </a:p>
          <a:p>
            <a:pPr algn="ctr"/>
            <a:endParaRPr lang="nl-NL"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blinds(horizontal)">
                                      <p:cBhvr>
                                        <p:cTn id="7" dur="30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19656AB5-8572-49C3-B918-B3CB6D0318B0}" type="slidenum">
              <a:rPr lang="nl-NL"/>
              <a:pPr/>
              <a:t>15</a:t>
            </a:fld>
            <a:endParaRPr lang="nl-NL"/>
          </a:p>
        </p:txBody>
      </p:sp>
      <p:sp>
        <p:nvSpPr>
          <p:cNvPr id="12290" name="Rectangle 2"/>
          <p:cNvSpPr>
            <a:spLocks noGrp="1" noChangeArrowheads="1"/>
          </p:cNvSpPr>
          <p:nvPr>
            <p:ph type="title"/>
          </p:nvPr>
        </p:nvSpPr>
        <p:spPr/>
        <p:txBody>
          <a:bodyPr/>
          <a:lstStyle/>
          <a:p>
            <a:r>
              <a:rPr lang="nl-NL" sz="3200"/>
              <a:t>Lichaamstaal en communicatie</a:t>
            </a:r>
            <a:br>
              <a:rPr lang="nl-NL" sz="3200"/>
            </a:br>
            <a:r>
              <a:rPr lang="nl-NL" sz="3200"/>
              <a:t> </a:t>
            </a:r>
            <a:r>
              <a:rPr lang="nl-NL" sz="2400"/>
              <a:t>het gaat er niet om wat je zegt, maar hoe je het zegt</a:t>
            </a:r>
            <a:r>
              <a:rPr lang="nl-NL" sz="4000"/>
              <a:t> </a:t>
            </a:r>
          </a:p>
        </p:txBody>
      </p:sp>
      <p:sp>
        <p:nvSpPr>
          <p:cNvPr id="12291" name="Rectangle 3"/>
          <p:cNvSpPr>
            <a:spLocks noGrp="1" noChangeArrowheads="1"/>
          </p:cNvSpPr>
          <p:nvPr>
            <p:ph type="body" idx="1"/>
          </p:nvPr>
        </p:nvSpPr>
        <p:spPr/>
        <p:txBody>
          <a:bodyPr/>
          <a:lstStyle/>
          <a:p>
            <a:pPr>
              <a:lnSpc>
                <a:spcPct val="90000"/>
              </a:lnSpc>
            </a:pPr>
            <a:endParaRPr lang="nl-NL" sz="2800"/>
          </a:p>
          <a:p>
            <a:pPr>
              <a:lnSpc>
                <a:spcPct val="90000"/>
              </a:lnSpc>
            </a:pPr>
            <a:r>
              <a:rPr lang="nl-NL" sz="2800"/>
              <a:t>Uit nieuw onderzoek blijkt dat woorden veel belangrijker zijn dan uit het onderzoek van Mehrabian blijkt.</a:t>
            </a:r>
            <a:br>
              <a:rPr lang="nl-NL" sz="2800"/>
            </a:br>
            <a:r>
              <a:rPr lang="nl-NL" sz="2800"/>
              <a:t>  </a:t>
            </a:r>
          </a:p>
          <a:p>
            <a:pPr>
              <a:lnSpc>
                <a:spcPct val="90000"/>
              </a:lnSpc>
            </a:pPr>
            <a:r>
              <a:rPr lang="nl-NL" sz="2800"/>
              <a:t>Mehrabian suggereert dat de impact van een boodschap kan worden verdeeld in vaste percentages. Dat is nogal misleidend. Het draait uiteraard om de context waarin de communicatie plaatsvindt.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calcmode="lin" valueType="num">
                                      <p:cBhvr additive="base">
                                        <p:cTn id="7"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0F864E5D-CEED-4765-B647-752319B2A481}" type="slidenum">
              <a:rPr lang="nl-NL"/>
              <a:pPr/>
              <a:t>16</a:t>
            </a:fld>
            <a:endParaRPr lang="nl-NL"/>
          </a:p>
        </p:txBody>
      </p:sp>
      <p:sp>
        <p:nvSpPr>
          <p:cNvPr id="13314" name="Rectangle 2"/>
          <p:cNvSpPr>
            <a:spLocks noGrp="1" noChangeArrowheads="1"/>
          </p:cNvSpPr>
          <p:nvPr>
            <p:ph type="title"/>
          </p:nvPr>
        </p:nvSpPr>
        <p:spPr/>
        <p:txBody>
          <a:bodyPr/>
          <a:lstStyle/>
          <a:p>
            <a:r>
              <a:rPr lang="nl-NL" sz="3200"/>
              <a:t>Lichaamstaal en communicatie</a:t>
            </a:r>
            <a:br>
              <a:rPr lang="nl-NL" sz="3200"/>
            </a:br>
            <a:r>
              <a:rPr lang="nl-NL" sz="2400"/>
              <a:t>Conclusies</a:t>
            </a:r>
            <a:br>
              <a:rPr lang="nl-NL" sz="2400"/>
            </a:br>
            <a:endParaRPr lang="nl-NL" sz="2400"/>
          </a:p>
        </p:txBody>
      </p:sp>
      <p:sp>
        <p:nvSpPr>
          <p:cNvPr id="13315" name="Rectangle 3"/>
          <p:cNvSpPr>
            <a:spLocks noGrp="1" noChangeArrowheads="1"/>
          </p:cNvSpPr>
          <p:nvPr>
            <p:ph type="body" idx="1"/>
          </p:nvPr>
        </p:nvSpPr>
        <p:spPr>
          <a:xfrm>
            <a:off x="395288" y="1268413"/>
            <a:ext cx="8229600" cy="4681537"/>
          </a:xfrm>
        </p:spPr>
        <p:txBody>
          <a:bodyPr/>
          <a:lstStyle/>
          <a:p>
            <a:pPr>
              <a:lnSpc>
                <a:spcPct val="80000"/>
              </a:lnSpc>
            </a:pPr>
            <a:r>
              <a:rPr lang="nl-NL" sz="2000"/>
              <a:t>Als je een presentatie geeft waarin het vooral draait om geloofwaardigheid en het neerzetten van een goede eerste indruk, dan kun je de verdeling van Mehrabian als ruwe leidraad nemen.</a:t>
            </a:r>
            <a:br>
              <a:rPr lang="nl-NL" sz="2000"/>
            </a:br>
            <a:r>
              <a:rPr lang="nl-NL" sz="2000"/>
              <a:t>  </a:t>
            </a:r>
          </a:p>
          <a:p>
            <a:pPr>
              <a:lnSpc>
                <a:spcPct val="80000"/>
              </a:lnSpc>
            </a:pPr>
            <a:r>
              <a:rPr lang="nl-NL" sz="2000"/>
              <a:t>Goed nieuws voor verkopers: in persoonlijke gesprekken of onderhandelingen zijn woorden veel belangrijker dan meestal wordt aangenomen. Ruwweg is de verhouding dan ongeveer: 53% verbaal, 32% non verbaal en 15% vocaal.</a:t>
            </a:r>
            <a:br>
              <a:rPr lang="nl-NL" sz="2000"/>
            </a:br>
            <a:r>
              <a:rPr lang="nl-NL" sz="2000"/>
              <a:t>  </a:t>
            </a:r>
          </a:p>
          <a:p>
            <a:pPr>
              <a:lnSpc>
                <a:spcPct val="80000"/>
              </a:lnSpc>
            </a:pPr>
            <a:r>
              <a:rPr lang="nl-NL" sz="2000"/>
              <a:t>In de gevallen waarin er een </a:t>
            </a:r>
            <a:r>
              <a:rPr lang="nl-NL" sz="2000">
                <a:solidFill>
                  <a:srgbClr val="FF3300"/>
                </a:solidFill>
              </a:rPr>
              <a:t>tegenstrijdigheid </a:t>
            </a:r>
            <a:r>
              <a:rPr lang="nl-NL" sz="2000"/>
              <a:t>is tussen het verbale en non verbale gedrag zullen mensen geneigd zijn het non verbale gedrag meer gewicht toe te kennen dan de woorden.</a:t>
            </a:r>
            <a:br>
              <a:rPr lang="nl-NL" sz="2000"/>
            </a:br>
            <a:endParaRPr lang="nl-NL" sz="2000"/>
          </a:p>
          <a:p>
            <a:pPr>
              <a:lnSpc>
                <a:spcPct val="80000"/>
              </a:lnSpc>
            </a:pPr>
            <a:endParaRPr lang="nl-NL" sz="2000"/>
          </a:p>
        </p:txBody>
      </p:sp>
      <p:pic>
        <p:nvPicPr>
          <p:cNvPr id="13317" name="Picture 5" descr="phone"/>
          <p:cNvPicPr>
            <a:picLocks noChangeAspect="1" noChangeArrowheads="1" noCrop="1"/>
          </p:cNvPicPr>
          <p:nvPr/>
        </p:nvPicPr>
        <p:blipFill>
          <a:blip r:embed="rId2" cstate="print"/>
          <a:srcRect/>
          <a:stretch>
            <a:fillRect/>
          </a:stretch>
        </p:blipFill>
        <p:spPr bwMode="auto">
          <a:xfrm>
            <a:off x="5508625" y="4724400"/>
            <a:ext cx="2438400" cy="1895475"/>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559366C9-2154-4DC1-9982-B799A6C48C16}" type="slidenum">
              <a:rPr lang="nl-NL"/>
              <a:pPr/>
              <a:t>17</a:t>
            </a:fld>
            <a:endParaRPr lang="nl-NL"/>
          </a:p>
        </p:txBody>
      </p:sp>
      <p:sp>
        <p:nvSpPr>
          <p:cNvPr id="16386" name="Rectangle 2"/>
          <p:cNvSpPr>
            <a:spLocks noGrp="1" noChangeArrowheads="1"/>
          </p:cNvSpPr>
          <p:nvPr>
            <p:ph type="title"/>
          </p:nvPr>
        </p:nvSpPr>
        <p:spPr/>
        <p:txBody>
          <a:bodyPr/>
          <a:lstStyle/>
          <a:p>
            <a:r>
              <a:rPr lang="nl-NL" sz="3200"/>
              <a:t>Lichaamstaal en communicatie</a:t>
            </a:r>
            <a:br>
              <a:rPr lang="nl-NL" sz="3200"/>
            </a:br>
            <a:r>
              <a:rPr lang="nl-NL" sz="3200"/>
              <a:t> </a:t>
            </a:r>
            <a:r>
              <a:rPr lang="nl-NL" sz="2400"/>
              <a:t>Wat kun je met deze wetenschap?</a:t>
            </a:r>
          </a:p>
        </p:txBody>
      </p:sp>
      <p:sp>
        <p:nvSpPr>
          <p:cNvPr id="16387" name="Rectangle 3"/>
          <p:cNvSpPr>
            <a:spLocks noGrp="1" noChangeArrowheads="1"/>
          </p:cNvSpPr>
          <p:nvPr>
            <p:ph type="body" idx="1"/>
          </p:nvPr>
        </p:nvSpPr>
        <p:spPr/>
        <p:txBody>
          <a:bodyPr/>
          <a:lstStyle/>
          <a:p>
            <a:r>
              <a:rPr lang="nl-NL" sz="2800"/>
              <a:t>De inhoud van je boodschap is dus </a:t>
            </a:r>
            <a:r>
              <a:rPr lang="nl-NL" sz="2800">
                <a:solidFill>
                  <a:srgbClr val="FF3300"/>
                </a:solidFill>
              </a:rPr>
              <a:t>wél</a:t>
            </a:r>
            <a:r>
              <a:rPr lang="nl-NL" sz="2800"/>
              <a:t> belangrijk. Zorg er voor dat je je boodschap ondersteunt met je </a:t>
            </a:r>
            <a:r>
              <a:rPr lang="nl-NL" sz="2800">
                <a:solidFill>
                  <a:srgbClr val="FF3300"/>
                </a:solidFill>
              </a:rPr>
              <a:t>totale uitstraling</a:t>
            </a:r>
            <a:r>
              <a:rPr lang="nl-NL" sz="2800"/>
              <a:t>, je lichaamstaal en de manier waarop je je woorden uitspreekt. </a:t>
            </a:r>
          </a:p>
          <a:p>
            <a:r>
              <a:rPr lang="nl-NL" sz="2800"/>
              <a:t>Je moet dus zowel in woord als gebaar dezelfde boodschap verzenden. Als de verbale- en non verbale communicatie elkaar ondersteunen kom je overtuigend over. En als beiden met elkaar in tegenspraak zijn heb je een probleem!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2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2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jdelijke aanduiding voor dianummer 3"/>
          <p:cNvSpPr>
            <a:spLocks noGrp="1"/>
          </p:cNvSpPr>
          <p:nvPr>
            <p:ph type="sldNum" sz="quarter" idx="12"/>
          </p:nvPr>
        </p:nvSpPr>
        <p:spPr/>
        <p:txBody>
          <a:bodyPr/>
          <a:lstStyle/>
          <a:p>
            <a:fld id="{FD0CB7E4-957C-402C-9AAE-F0D9D4A01349}" type="slidenum">
              <a:rPr lang="nl-NL"/>
              <a:pPr/>
              <a:t>18</a:t>
            </a:fld>
            <a:endParaRPr lang="nl-NL"/>
          </a:p>
        </p:txBody>
      </p:sp>
      <p:sp>
        <p:nvSpPr>
          <p:cNvPr id="23554" name="Rectangle 2"/>
          <p:cNvSpPr>
            <a:spLocks noGrp="1" noChangeArrowheads="1"/>
          </p:cNvSpPr>
          <p:nvPr>
            <p:ph type="title" idx="4294967295"/>
          </p:nvPr>
        </p:nvSpPr>
        <p:spPr>
          <a:xfrm>
            <a:off x="0" y="274638"/>
            <a:ext cx="8229600" cy="1143000"/>
          </a:xfrm>
        </p:spPr>
        <p:txBody>
          <a:bodyPr/>
          <a:lstStyle/>
          <a:p>
            <a:r>
              <a:rPr lang="nl-NL" sz="3600"/>
              <a:t>Lichaamstaal en communicatie</a:t>
            </a:r>
            <a:br>
              <a:rPr lang="nl-NL" sz="3600"/>
            </a:br>
            <a:r>
              <a:rPr lang="nl-NL" sz="2400"/>
              <a:t>zender en ontvanger</a:t>
            </a:r>
          </a:p>
        </p:txBody>
      </p:sp>
      <p:sp>
        <p:nvSpPr>
          <p:cNvPr id="23555" name="Rectangle 3"/>
          <p:cNvSpPr>
            <a:spLocks noGrp="1" noChangeArrowheads="1"/>
          </p:cNvSpPr>
          <p:nvPr>
            <p:ph type="body" idx="4294967295"/>
          </p:nvPr>
        </p:nvSpPr>
        <p:spPr>
          <a:xfrm>
            <a:off x="611188" y="1484313"/>
            <a:ext cx="8229600" cy="4525962"/>
          </a:xfrm>
        </p:spPr>
        <p:txBody>
          <a:bodyPr/>
          <a:lstStyle/>
          <a:p>
            <a:pPr>
              <a:buFontTx/>
              <a:buNone/>
            </a:pPr>
            <a:r>
              <a:rPr lang="nl-NL"/>
              <a:t>Zender                                           Ontvanger                                     	</a:t>
            </a:r>
          </a:p>
          <a:p>
            <a:pPr>
              <a:buFontTx/>
              <a:buNone/>
            </a:pPr>
            <a:endParaRPr lang="nl-NL"/>
          </a:p>
          <a:p>
            <a:pPr>
              <a:buFontTx/>
              <a:buNone/>
            </a:pPr>
            <a:endParaRPr lang="nl-NL"/>
          </a:p>
          <a:p>
            <a:pPr>
              <a:buFontTx/>
              <a:buNone/>
            </a:pPr>
            <a:endParaRPr lang="nl-NL"/>
          </a:p>
          <a:p>
            <a:pPr>
              <a:buFontTx/>
              <a:buNone/>
            </a:pPr>
            <a:endParaRPr lang="nl-NL"/>
          </a:p>
          <a:p>
            <a:pPr>
              <a:buFontTx/>
              <a:buNone/>
            </a:pPr>
            <a:r>
              <a:rPr lang="nl-NL"/>
              <a:t>Ontvanger	                                   Zender						</a:t>
            </a:r>
          </a:p>
        </p:txBody>
      </p:sp>
      <p:sp>
        <p:nvSpPr>
          <p:cNvPr id="23556" name="Line 4"/>
          <p:cNvSpPr>
            <a:spLocks noChangeShapeType="1"/>
          </p:cNvSpPr>
          <p:nvPr/>
        </p:nvSpPr>
        <p:spPr bwMode="auto">
          <a:xfrm>
            <a:off x="2195513" y="1773238"/>
            <a:ext cx="4464050" cy="0"/>
          </a:xfrm>
          <a:prstGeom prst="line">
            <a:avLst/>
          </a:prstGeom>
          <a:noFill/>
          <a:ln w="9525">
            <a:solidFill>
              <a:schemeClr val="tx1"/>
            </a:solidFill>
            <a:round/>
            <a:headEnd/>
            <a:tailEnd type="triangle" w="med" len="med"/>
          </a:ln>
          <a:effectLst/>
        </p:spPr>
        <p:txBody>
          <a:bodyPr/>
          <a:lstStyle/>
          <a:p>
            <a:endParaRPr lang="nl-NL"/>
          </a:p>
        </p:txBody>
      </p:sp>
      <p:sp>
        <p:nvSpPr>
          <p:cNvPr id="23557" name="Line 5"/>
          <p:cNvSpPr>
            <a:spLocks noChangeShapeType="1"/>
          </p:cNvSpPr>
          <p:nvPr/>
        </p:nvSpPr>
        <p:spPr bwMode="auto">
          <a:xfrm>
            <a:off x="7956550" y="1989138"/>
            <a:ext cx="0" cy="2952750"/>
          </a:xfrm>
          <a:prstGeom prst="line">
            <a:avLst/>
          </a:prstGeom>
          <a:noFill/>
          <a:ln w="9525">
            <a:solidFill>
              <a:schemeClr val="tx1"/>
            </a:solidFill>
            <a:round/>
            <a:headEnd/>
            <a:tailEnd type="triangle" w="med" len="med"/>
          </a:ln>
          <a:effectLst/>
        </p:spPr>
        <p:txBody>
          <a:bodyPr/>
          <a:lstStyle/>
          <a:p>
            <a:endParaRPr lang="nl-NL"/>
          </a:p>
        </p:txBody>
      </p:sp>
      <p:sp>
        <p:nvSpPr>
          <p:cNvPr id="23558" name="Line 6"/>
          <p:cNvSpPr>
            <a:spLocks noChangeShapeType="1"/>
          </p:cNvSpPr>
          <p:nvPr/>
        </p:nvSpPr>
        <p:spPr bwMode="auto">
          <a:xfrm flipH="1">
            <a:off x="3059113" y="5229225"/>
            <a:ext cx="3887787" cy="0"/>
          </a:xfrm>
          <a:prstGeom prst="line">
            <a:avLst/>
          </a:prstGeom>
          <a:noFill/>
          <a:ln w="9525">
            <a:solidFill>
              <a:schemeClr val="tx1"/>
            </a:solidFill>
            <a:round/>
            <a:headEnd/>
            <a:tailEnd type="triangle" w="med" len="med"/>
          </a:ln>
          <a:effectLst/>
        </p:spPr>
        <p:txBody>
          <a:bodyPr/>
          <a:lstStyle/>
          <a:p>
            <a:endParaRPr lang="nl-NL"/>
          </a:p>
        </p:txBody>
      </p:sp>
      <p:sp>
        <p:nvSpPr>
          <p:cNvPr id="23559" name="Line 7"/>
          <p:cNvSpPr>
            <a:spLocks noChangeShapeType="1"/>
          </p:cNvSpPr>
          <p:nvPr/>
        </p:nvSpPr>
        <p:spPr bwMode="auto">
          <a:xfrm flipV="1">
            <a:off x="1116013" y="1916113"/>
            <a:ext cx="0" cy="2951162"/>
          </a:xfrm>
          <a:prstGeom prst="line">
            <a:avLst/>
          </a:prstGeom>
          <a:noFill/>
          <a:ln w="9525">
            <a:solidFill>
              <a:schemeClr val="tx1"/>
            </a:solidFill>
            <a:round/>
            <a:headEnd/>
            <a:tailEnd type="triangle" w="med" len="med"/>
          </a:ln>
          <a:effectLst/>
        </p:spPr>
        <p:txBody>
          <a:bodyPr/>
          <a:lstStyle/>
          <a:p>
            <a:endParaRPr lang="nl-NL"/>
          </a:p>
        </p:txBody>
      </p:sp>
      <p:sp>
        <p:nvSpPr>
          <p:cNvPr id="23560" name="AutoShape 8"/>
          <p:cNvSpPr>
            <a:spLocks noChangeArrowheads="1"/>
          </p:cNvSpPr>
          <p:nvPr/>
        </p:nvSpPr>
        <p:spPr bwMode="auto">
          <a:xfrm>
            <a:off x="1979613" y="2420938"/>
            <a:ext cx="4537075" cy="2232025"/>
          </a:xfrm>
          <a:prstGeom prst="foldedCorner">
            <a:avLst>
              <a:gd name="adj" fmla="val 12500"/>
            </a:avLst>
          </a:prstGeom>
          <a:solidFill>
            <a:srgbClr val="FF0000"/>
          </a:solidFill>
          <a:ln w="9525">
            <a:solidFill>
              <a:schemeClr val="tx1"/>
            </a:solidFill>
            <a:round/>
            <a:headEnd/>
            <a:tailEnd/>
          </a:ln>
          <a:effectLst/>
        </p:spPr>
        <p:txBody>
          <a:bodyPr wrap="none" anchor="ctr"/>
          <a:lstStyle/>
          <a:p>
            <a:pPr algn="ctr"/>
            <a:r>
              <a:rPr lang="nl-NL"/>
              <a:t>Uitwisselen informatie /elkaar beïnvloeden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checkerboard(down)">
                                      <p:cBhvr>
                                        <p:cTn id="7" dur="2000"/>
                                        <p:tgtEl>
                                          <p:spTgt spid="23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p:cNvSpPr>
            <a:spLocks noGrp="1"/>
          </p:cNvSpPr>
          <p:nvPr>
            <p:ph type="sldNum" sz="quarter" idx="12"/>
          </p:nvPr>
        </p:nvSpPr>
        <p:spPr/>
        <p:txBody>
          <a:bodyPr/>
          <a:lstStyle/>
          <a:p>
            <a:fld id="{911DA393-6C9D-485E-BCDF-2A09C2F41A1E}" type="slidenum">
              <a:rPr lang="nl-NL"/>
              <a:pPr/>
              <a:t>19</a:t>
            </a:fld>
            <a:endParaRPr lang="nl-NL"/>
          </a:p>
        </p:txBody>
      </p:sp>
      <p:sp>
        <p:nvSpPr>
          <p:cNvPr id="24578" name="Rectangle 2"/>
          <p:cNvSpPr>
            <a:spLocks noGrp="1" noChangeArrowheads="1"/>
          </p:cNvSpPr>
          <p:nvPr>
            <p:ph type="title"/>
          </p:nvPr>
        </p:nvSpPr>
        <p:spPr/>
        <p:txBody>
          <a:bodyPr/>
          <a:lstStyle/>
          <a:p>
            <a:r>
              <a:rPr lang="nl-NL" sz="3600"/>
              <a:t>Lichaamstaal en communicatie</a:t>
            </a:r>
            <a:br>
              <a:rPr lang="nl-NL" sz="3600"/>
            </a:br>
            <a:r>
              <a:rPr lang="nl-NL" sz="2400"/>
              <a:t>zender en ontvanger </a:t>
            </a:r>
          </a:p>
        </p:txBody>
      </p:sp>
      <p:sp>
        <p:nvSpPr>
          <p:cNvPr id="24579" name="Rectangle 3"/>
          <p:cNvSpPr>
            <a:spLocks noGrp="1" noChangeArrowheads="1"/>
          </p:cNvSpPr>
          <p:nvPr>
            <p:ph type="body" sz="half" idx="1"/>
          </p:nvPr>
        </p:nvSpPr>
        <p:spPr/>
        <p:txBody>
          <a:bodyPr/>
          <a:lstStyle/>
          <a:p>
            <a:pPr>
              <a:lnSpc>
                <a:spcPct val="90000"/>
              </a:lnSpc>
              <a:buFontTx/>
              <a:buNone/>
            </a:pPr>
            <a:r>
              <a:rPr lang="nl-NL" sz="2000"/>
              <a:t/>
            </a:r>
            <a:br>
              <a:rPr lang="nl-NL" sz="2000"/>
            </a:br>
            <a:r>
              <a:rPr lang="nl-NL" sz="2000" b="1"/>
              <a:t>Blij</a:t>
            </a:r>
            <a:r>
              <a:rPr lang="nl-NL" sz="2000"/>
              <a:t/>
            </a:r>
            <a:br>
              <a:rPr lang="nl-NL" sz="2000"/>
            </a:br>
            <a:r>
              <a:rPr lang="nl-NL" sz="2000"/>
              <a:t/>
            </a:r>
            <a:br>
              <a:rPr lang="nl-NL" sz="2000"/>
            </a:br>
            <a:r>
              <a:rPr lang="nl-NL" sz="2000"/>
              <a:t>Meestal is Zwarte Piet in een goede stemming. Hij laat dat zien met een grote spontane glimlach. Hij lacht zijn tanden bloot en maakt dan veel gebaren, huppelt en danst. </a:t>
            </a:r>
            <a:br>
              <a:rPr lang="nl-NL" sz="2000"/>
            </a:br>
            <a:r>
              <a:rPr lang="nl-NL" sz="2000"/>
              <a:t/>
            </a:r>
            <a:br>
              <a:rPr lang="nl-NL" sz="2000"/>
            </a:br>
            <a:r>
              <a:rPr lang="nl-NL" sz="2000"/>
              <a:t>Je kunt zien dat hij blij is want zijn lichaamstaal is ongedwongen. Natuurlijk zien we hem zo het liefst. </a:t>
            </a:r>
          </a:p>
        </p:txBody>
      </p:sp>
      <p:sp>
        <p:nvSpPr>
          <p:cNvPr id="24581" name="Rectangle 5"/>
          <p:cNvSpPr>
            <a:spLocks noGrp="1" noChangeArrowheads="1"/>
          </p:cNvSpPr>
          <p:nvPr>
            <p:ph type="body" sz="half" idx="2"/>
          </p:nvPr>
        </p:nvSpPr>
        <p:spPr>
          <a:solidFill>
            <a:srgbClr val="FFFF66"/>
          </a:solidFill>
        </p:spPr>
        <p:txBody>
          <a:bodyPr/>
          <a:lstStyle/>
          <a:p>
            <a:pPr>
              <a:lnSpc>
                <a:spcPct val="90000"/>
              </a:lnSpc>
            </a:pPr>
            <a:endParaRPr lang="nl-NL" sz="2000"/>
          </a:p>
        </p:txBody>
      </p:sp>
      <p:pic>
        <p:nvPicPr>
          <p:cNvPr id="24580" name="Picture 4" descr="piet1"/>
          <p:cNvPicPr>
            <a:picLocks noChangeAspect="1" noChangeArrowheads="1"/>
          </p:cNvPicPr>
          <p:nvPr/>
        </p:nvPicPr>
        <p:blipFill>
          <a:blip r:embed="rId2" cstate="print"/>
          <a:srcRect/>
          <a:stretch>
            <a:fillRect/>
          </a:stretch>
        </p:blipFill>
        <p:spPr bwMode="auto">
          <a:xfrm>
            <a:off x="4643438" y="1571612"/>
            <a:ext cx="4143404" cy="4722295"/>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20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EC0AAF94-E470-4219-8A72-CAD7E3E2B308}" type="slidenum">
              <a:rPr lang="nl-NL"/>
              <a:pPr/>
              <a:t>2</a:t>
            </a:fld>
            <a:endParaRPr lang="nl-NL"/>
          </a:p>
        </p:txBody>
      </p:sp>
      <p:sp>
        <p:nvSpPr>
          <p:cNvPr id="3074" name="Rectangle 2"/>
          <p:cNvSpPr>
            <a:spLocks noGrp="1" noChangeArrowheads="1"/>
          </p:cNvSpPr>
          <p:nvPr>
            <p:ph type="title"/>
          </p:nvPr>
        </p:nvSpPr>
        <p:spPr/>
        <p:txBody>
          <a:bodyPr/>
          <a:lstStyle/>
          <a:p>
            <a:r>
              <a:rPr lang="nl-NL" sz="3600"/>
              <a:t>Lichaamstaal en communicatie</a:t>
            </a:r>
          </a:p>
        </p:txBody>
      </p:sp>
      <p:sp>
        <p:nvSpPr>
          <p:cNvPr id="3075" name="Rectangle 3"/>
          <p:cNvSpPr>
            <a:spLocks noGrp="1" noChangeArrowheads="1"/>
          </p:cNvSpPr>
          <p:nvPr>
            <p:ph type="body" idx="1"/>
          </p:nvPr>
        </p:nvSpPr>
        <p:spPr>
          <a:xfrm>
            <a:off x="468313" y="1268413"/>
            <a:ext cx="8229600" cy="5256212"/>
          </a:xfrm>
        </p:spPr>
        <p:txBody>
          <a:bodyPr/>
          <a:lstStyle/>
          <a:p>
            <a:r>
              <a:rPr lang="nl-NL"/>
              <a:t>Iedereen maakt gebruik van lichaamstaal</a:t>
            </a:r>
          </a:p>
          <a:p>
            <a:pPr>
              <a:buFontTx/>
              <a:buNone/>
            </a:pPr>
            <a:r>
              <a:rPr lang="nl-NL"/>
              <a:t> </a:t>
            </a:r>
          </a:p>
          <a:p>
            <a:r>
              <a:rPr lang="nl-NL"/>
              <a:t>Mensen kunnen niet zonder elkaar </a:t>
            </a:r>
          </a:p>
          <a:p>
            <a:pPr>
              <a:buFontTx/>
              <a:buNone/>
            </a:pPr>
            <a:endParaRPr lang="nl-NL"/>
          </a:p>
          <a:p>
            <a:r>
              <a:rPr lang="nl-NL"/>
              <a:t>In het contact met anderen communiceren we voortdurend </a:t>
            </a:r>
          </a:p>
          <a:p>
            <a:pPr>
              <a:buFontTx/>
              <a:buNone/>
            </a:pPr>
            <a:endParaRPr lang="nl-NL"/>
          </a:p>
          <a:p>
            <a:r>
              <a:rPr lang="nl-NL"/>
              <a:t>Hierbij maken we gebruik van taal </a:t>
            </a:r>
          </a:p>
          <a:p>
            <a:pPr>
              <a:buFontTx/>
              <a:buNone/>
            </a:pPr>
            <a:endParaRPr lang="nl-NL"/>
          </a:p>
          <a:p>
            <a:pPr>
              <a:buFontTx/>
              <a:buNone/>
            </a:pPr>
            <a:endParaRPr lang="nl-NL"/>
          </a:p>
        </p:txBody>
      </p:sp>
      <p:pic>
        <p:nvPicPr>
          <p:cNvPr id="3076" name="Picture 4" descr="emotiegroen"/>
          <p:cNvPicPr>
            <a:picLocks noChangeAspect="1" noChangeArrowheads="1" noCrop="1"/>
          </p:cNvPicPr>
          <p:nvPr/>
        </p:nvPicPr>
        <p:blipFill>
          <a:blip r:embed="rId2" cstate="print"/>
          <a:srcRect/>
          <a:stretch>
            <a:fillRect/>
          </a:stretch>
        </p:blipFill>
        <p:spPr bwMode="auto">
          <a:xfrm>
            <a:off x="7235825" y="4076700"/>
            <a:ext cx="1238250" cy="2552700"/>
          </a:xfrm>
          <a:prstGeom prst="rect">
            <a:avLst/>
          </a:prstGeom>
          <a:noFill/>
        </p:spPr>
      </p:pic>
    </p:spTree>
  </p:cSld>
  <p:clrMapOvr>
    <a:masterClrMapping/>
  </p:clrMapOvr>
  <p:transition advTm="170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5">
                                            <p:txEl>
                                              <p:pRg st="4" end="4"/>
                                            </p:txEl>
                                          </p:spTgt>
                                        </p:tgtEl>
                                        <p:attrNameLst>
                                          <p:attrName>style.visibility</p:attrName>
                                        </p:attrNameLst>
                                      </p:cBhvr>
                                      <p:to>
                                        <p:strVal val="visible"/>
                                      </p:to>
                                    </p:set>
                                    <p:animEffect transition="in" filter="fade">
                                      <p:cBhvr>
                                        <p:cTn id="28" dur="1000"/>
                                        <p:tgtEl>
                                          <p:spTgt spid="3075">
                                            <p:txEl>
                                              <p:pRg st="4" end="4"/>
                                            </p:txEl>
                                          </p:spTgt>
                                        </p:tgtEl>
                                      </p:cBhvr>
                                    </p:animEffect>
                                    <p:anim calcmode="lin" valueType="num">
                                      <p:cBhvr>
                                        <p:cTn id="29"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5">
                                            <p:txEl>
                                              <p:pRg st="6" end="6"/>
                                            </p:txEl>
                                          </p:spTgt>
                                        </p:tgtEl>
                                        <p:attrNameLst>
                                          <p:attrName>style.visibility</p:attrName>
                                        </p:attrNameLst>
                                      </p:cBhvr>
                                      <p:to>
                                        <p:strVal val="visible"/>
                                      </p:to>
                                    </p:set>
                                    <p:animEffect transition="in" filter="fade">
                                      <p:cBhvr>
                                        <p:cTn id="35" dur="1000"/>
                                        <p:tgtEl>
                                          <p:spTgt spid="3075">
                                            <p:txEl>
                                              <p:pRg st="6" end="6"/>
                                            </p:txEl>
                                          </p:spTgt>
                                        </p:tgtEl>
                                      </p:cBhvr>
                                    </p:animEffect>
                                    <p:anim calcmode="lin" valueType="num">
                                      <p:cBhvr>
                                        <p:cTn id="36" dur="10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p:cNvSpPr>
            <a:spLocks noGrp="1"/>
          </p:cNvSpPr>
          <p:nvPr>
            <p:ph type="sldNum" sz="quarter" idx="12"/>
          </p:nvPr>
        </p:nvSpPr>
        <p:spPr/>
        <p:txBody>
          <a:bodyPr/>
          <a:lstStyle/>
          <a:p>
            <a:fld id="{8A0102FA-6E30-4A69-960A-F1F043CDB5F0}" type="slidenum">
              <a:rPr lang="nl-NL"/>
              <a:pPr/>
              <a:t>20</a:t>
            </a:fld>
            <a:endParaRPr lang="nl-NL"/>
          </a:p>
        </p:txBody>
      </p:sp>
      <p:sp>
        <p:nvSpPr>
          <p:cNvPr id="25602"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25603" name="Rectangle 3"/>
          <p:cNvSpPr>
            <a:spLocks noGrp="1" noChangeArrowheads="1"/>
          </p:cNvSpPr>
          <p:nvPr>
            <p:ph type="body" sz="half" idx="1"/>
          </p:nvPr>
        </p:nvSpPr>
        <p:spPr/>
        <p:txBody>
          <a:bodyPr/>
          <a:lstStyle/>
          <a:p>
            <a:pPr>
              <a:lnSpc>
                <a:spcPct val="90000"/>
              </a:lnSpc>
              <a:buFontTx/>
              <a:buNone/>
            </a:pPr>
            <a:r>
              <a:rPr lang="nl-NL" sz="2000" b="1" dirty="0"/>
              <a:t>	Een boze frons</a:t>
            </a:r>
            <a:r>
              <a:rPr lang="nl-NL" sz="2000" dirty="0"/>
              <a:t/>
            </a:r>
            <a:br>
              <a:rPr lang="nl-NL" sz="2000" dirty="0"/>
            </a:br>
            <a:r>
              <a:rPr lang="nl-NL" sz="2000" dirty="0"/>
              <a:t/>
            </a:r>
            <a:br>
              <a:rPr lang="nl-NL" sz="2000" dirty="0"/>
            </a:br>
            <a:r>
              <a:rPr lang="nl-NL" sz="2000" dirty="0"/>
              <a:t>Zwarte Piet laat hier een boze frons zien en hij tuit zijn lippen waarschuwend. Veel kinderen zijn bang van zwarte piet als hij boos is. Ze zijn bang dat hij onaardig is, slaat of hen meeneemt. </a:t>
            </a:r>
            <a:br>
              <a:rPr lang="nl-NL" sz="2000" dirty="0"/>
            </a:br>
            <a:r>
              <a:rPr lang="nl-NL" sz="2000" dirty="0"/>
              <a:t/>
            </a:r>
            <a:br>
              <a:rPr lang="nl-NL" sz="2000" dirty="0"/>
            </a:br>
            <a:r>
              <a:rPr lang="nl-NL" sz="2000" dirty="0"/>
              <a:t>Maar wees niet bang; Piet is niet zo kwaadgezind en ziet er vaak bozer uit dan hij werkelijk is. Eigenlijk is hij altijd aardig </a:t>
            </a:r>
          </a:p>
        </p:txBody>
      </p:sp>
      <p:sp>
        <p:nvSpPr>
          <p:cNvPr id="25612" name="Rectangle 12"/>
          <p:cNvSpPr>
            <a:spLocks noGrp="1" noChangeArrowheads="1"/>
          </p:cNvSpPr>
          <p:nvPr>
            <p:ph type="body" sz="half" idx="2"/>
          </p:nvPr>
        </p:nvSpPr>
        <p:spPr>
          <a:solidFill>
            <a:srgbClr val="FFFF66"/>
          </a:solidFill>
        </p:spPr>
        <p:txBody>
          <a:bodyPr/>
          <a:lstStyle/>
          <a:p>
            <a:pPr>
              <a:buFontTx/>
              <a:buNone/>
            </a:pPr>
            <a:endParaRPr lang="nl-NL"/>
          </a:p>
        </p:txBody>
      </p:sp>
      <p:pic>
        <p:nvPicPr>
          <p:cNvPr id="25604" name="Picture 4" descr="piet2"/>
          <p:cNvPicPr>
            <a:picLocks noChangeAspect="1" noChangeArrowheads="1"/>
          </p:cNvPicPr>
          <p:nvPr/>
        </p:nvPicPr>
        <p:blipFill>
          <a:blip r:embed="rId2" cstate="print"/>
          <a:srcRect/>
          <a:stretch>
            <a:fillRect/>
          </a:stretch>
        </p:blipFill>
        <p:spPr bwMode="auto">
          <a:xfrm>
            <a:off x="4643438" y="1643050"/>
            <a:ext cx="4143404" cy="4629452"/>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20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p:cNvSpPr>
            <a:spLocks noGrp="1"/>
          </p:cNvSpPr>
          <p:nvPr>
            <p:ph type="sldNum" sz="quarter" idx="12"/>
          </p:nvPr>
        </p:nvSpPr>
        <p:spPr/>
        <p:txBody>
          <a:bodyPr/>
          <a:lstStyle/>
          <a:p>
            <a:fld id="{A586375E-0BB8-4B30-8429-814435A6AA97}" type="slidenum">
              <a:rPr lang="nl-NL"/>
              <a:pPr/>
              <a:t>21</a:t>
            </a:fld>
            <a:endParaRPr lang="nl-NL"/>
          </a:p>
        </p:txBody>
      </p:sp>
      <p:sp>
        <p:nvSpPr>
          <p:cNvPr id="26626"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26627" name="Rectangle 3"/>
          <p:cNvSpPr>
            <a:spLocks noGrp="1" noChangeArrowheads="1"/>
          </p:cNvSpPr>
          <p:nvPr>
            <p:ph type="body" sz="half" idx="1"/>
          </p:nvPr>
        </p:nvSpPr>
        <p:spPr/>
        <p:txBody>
          <a:bodyPr/>
          <a:lstStyle/>
          <a:p>
            <a:pPr>
              <a:buFontTx/>
              <a:buNone/>
            </a:pPr>
            <a:r>
              <a:rPr lang="nl-NL" b="1" dirty="0"/>
              <a:t>	</a:t>
            </a:r>
            <a:r>
              <a:rPr lang="nl-NL" sz="1800" b="1" dirty="0"/>
              <a:t>Verdriet</a:t>
            </a:r>
            <a:r>
              <a:rPr lang="nl-NL" sz="1800" dirty="0"/>
              <a:t/>
            </a:r>
            <a:br>
              <a:rPr lang="nl-NL" sz="1800" dirty="0"/>
            </a:br>
            <a:r>
              <a:rPr lang="nl-NL" sz="1800" dirty="0"/>
              <a:t/>
            </a:r>
            <a:br>
              <a:rPr lang="nl-NL" sz="1800" dirty="0"/>
            </a:br>
            <a:r>
              <a:rPr lang="nl-NL" sz="2000" dirty="0"/>
              <a:t>Zwarte Piet laat hier zijn hoofd een beetje hangen want hij is wat verdrietig. Hij heeft zijn ogen wat bijeen geknepen en zijn wenkbrauwen naar binnen </a:t>
            </a:r>
            <a:r>
              <a:rPr lang="nl-NL" sz="2000" dirty="0" smtClean="0"/>
              <a:t>getrokken </a:t>
            </a:r>
            <a:endParaRPr lang="nl-NL" sz="2000" dirty="0"/>
          </a:p>
        </p:txBody>
      </p:sp>
      <p:sp>
        <p:nvSpPr>
          <p:cNvPr id="26629" name="Rectangle 5"/>
          <p:cNvSpPr>
            <a:spLocks noGrp="1" noChangeArrowheads="1"/>
          </p:cNvSpPr>
          <p:nvPr>
            <p:ph type="body" sz="half" idx="2"/>
          </p:nvPr>
        </p:nvSpPr>
        <p:spPr>
          <a:solidFill>
            <a:srgbClr val="FFFF66"/>
          </a:solidFill>
        </p:spPr>
        <p:txBody>
          <a:bodyPr/>
          <a:lstStyle/>
          <a:p>
            <a:pPr>
              <a:buFontTx/>
              <a:buNone/>
            </a:pPr>
            <a:endParaRPr lang="nl-NL"/>
          </a:p>
        </p:txBody>
      </p:sp>
      <p:pic>
        <p:nvPicPr>
          <p:cNvPr id="26628" name="Picture 4" descr="piet3"/>
          <p:cNvPicPr>
            <a:picLocks noChangeAspect="1" noChangeArrowheads="1"/>
          </p:cNvPicPr>
          <p:nvPr/>
        </p:nvPicPr>
        <p:blipFill>
          <a:blip r:embed="rId2" cstate="print"/>
          <a:srcRect/>
          <a:stretch>
            <a:fillRect/>
          </a:stretch>
        </p:blipFill>
        <p:spPr bwMode="auto">
          <a:xfrm>
            <a:off x="4643438" y="1500174"/>
            <a:ext cx="4071966" cy="4627342"/>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20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jdelijke aanduiding voor dianummer 6"/>
          <p:cNvSpPr>
            <a:spLocks noGrp="1"/>
          </p:cNvSpPr>
          <p:nvPr>
            <p:ph type="sldNum" sz="quarter" idx="12"/>
          </p:nvPr>
        </p:nvSpPr>
        <p:spPr/>
        <p:txBody>
          <a:bodyPr/>
          <a:lstStyle/>
          <a:p>
            <a:fld id="{1694FA57-9CC8-494A-A443-AC470BA4E7C1}" type="slidenum">
              <a:rPr lang="nl-NL"/>
              <a:pPr/>
              <a:t>22</a:t>
            </a:fld>
            <a:endParaRPr lang="nl-NL"/>
          </a:p>
        </p:txBody>
      </p:sp>
      <p:sp>
        <p:nvSpPr>
          <p:cNvPr id="27650"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27651" name="Rectangle 3"/>
          <p:cNvSpPr>
            <a:spLocks noGrp="1" noChangeArrowheads="1"/>
          </p:cNvSpPr>
          <p:nvPr>
            <p:ph type="body" sz="half" idx="1"/>
          </p:nvPr>
        </p:nvSpPr>
        <p:spPr/>
        <p:txBody>
          <a:bodyPr/>
          <a:lstStyle/>
          <a:p>
            <a:pPr>
              <a:lnSpc>
                <a:spcPct val="90000"/>
              </a:lnSpc>
              <a:buFontTx/>
              <a:buNone/>
            </a:pPr>
            <a:r>
              <a:rPr lang="nl-NL" sz="2000" b="1" dirty="0"/>
              <a:t>	Rustig aan een beetje!</a:t>
            </a:r>
            <a:r>
              <a:rPr lang="nl-NL" sz="2000" dirty="0"/>
              <a:t/>
            </a:r>
            <a:br>
              <a:rPr lang="nl-NL" sz="2000" dirty="0"/>
            </a:br>
            <a:r>
              <a:rPr lang="nl-NL" sz="2000" dirty="0"/>
              <a:t/>
            </a:r>
            <a:br>
              <a:rPr lang="nl-NL" sz="2000" dirty="0"/>
            </a:br>
            <a:r>
              <a:rPr lang="nl-NL" sz="2000" dirty="0"/>
              <a:t>Als de kinderen veel lawaai maken probeert Zwarte Piet de situatie weer onder controle te krijgen. </a:t>
            </a:r>
            <a:br>
              <a:rPr lang="nl-NL" sz="2000" dirty="0"/>
            </a:br>
            <a:r>
              <a:rPr lang="nl-NL" sz="2000" dirty="0"/>
              <a:t/>
            </a:r>
            <a:br>
              <a:rPr lang="nl-NL" sz="2000" dirty="0"/>
            </a:br>
            <a:r>
              <a:rPr lang="nl-NL" sz="2000" dirty="0"/>
              <a:t>Zwarte Piet fronst hier een beetje bezorgd en maakt met beide handen een beweging naar beneden. Hij zegt op deze manier: "Willen jullie het een beetje rustig aan doen!" </a:t>
            </a:r>
          </a:p>
        </p:txBody>
      </p:sp>
      <p:sp>
        <p:nvSpPr>
          <p:cNvPr id="27653" name="Rectangle 5"/>
          <p:cNvSpPr>
            <a:spLocks noGrp="1" noChangeArrowheads="1"/>
          </p:cNvSpPr>
          <p:nvPr>
            <p:ph type="body" sz="half" idx="2"/>
          </p:nvPr>
        </p:nvSpPr>
        <p:spPr>
          <a:solidFill>
            <a:srgbClr val="FFFF66"/>
          </a:solidFill>
        </p:spPr>
        <p:txBody>
          <a:bodyPr/>
          <a:lstStyle/>
          <a:p>
            <a:pPr>
              <a:buFontTx/>
              <a:buNone/>
            </a:pPr>
            <a:endParaRPr lang="nl-NL"/>
          </a:p>
        </p:txBody>
      </p:sp>
      <p:pic>
        <p:nvPicPr>
          <p:cNvPr id="27652" name="Picture 4" descr="piet7"/>
          <p:cNvPicPr>
            <a:picLocks noChangeAspect="1" noChangeArrowheads="1"/>
          </p:cNvPicPr>
          <p:nvPr/>
        </p:nvPicPr>
        <p:blipFill>
          <a:blip r:embed="rId2" cstate="print"/>
          <a:srcRect/>
          <a:stretch>
            <a:fillRect/>
          </a:stretch>
        </p:blipFill>
        <p:spPr bwMode="auto">
          <a:xfrm>
            <a:off x="4572000" y="1214422"/>
            <a:ext cx="4143404" cy="4912201"/>
          </a:xfrm>
          <a:prstGeom prst="rect">
            <a:avLst/>
          </a:prstGeom>
          <a:noFill/>
        </p:spPr>
      </p:pic>
      <p:sp>
        <p:nvSpPr>
          <p:cNvPr id="27656" name="Line 8"/>
          <p:cNvSpPr>
            <a:spLocks noChangeShapeType="1"/>
          </p:cNvSpPr>
          <p:nvPr/>
        </p:nvSpPr>
        <p:spPr bwMode="auto">
          <a:xfrm flipH="1">
            <a:off x="7596188" y="3357563"/>
            <a:ext cx="936625" cy="1439862"/>
          </a:xfrm>
          <a:prstGeom prst="line">
            <a:avLst/>
          </a:prstGeom>
          <a:noFill/>
          <a:ln w="28575">
            <a:solidFill>
              <a:srgbClr val="FF00FF"/>
            </a:solidFill>
            <a:round/>
            <a:headEnd/>
            <a:tailEnd type="triangle" w="med" len="med"/>
          </a:ln>
          <a:effectLst/>
        </p:spPr>
        <p:txBody>
          <a:bodyPr/>
          <a:lstStyle/>
          <a:p>
            <a:endParaRPr lang="nl-NL"/>
          </a:p>
        </p:txBody>
      </p:sp>
      <p:sp>
        <p:nvSpPr>
          <p:cNvPr id="27657" name="Line 9"/>
          <p:cNvSpPr>
            <a:spLocks noChangeShapeType="1"/>
          </p:cNvSpPr>
          <p:nvPr/>
        </p:nvSpPr>
        <p:spPr bwMode="auto">
          <a:xfrm>
            <a:off x="4932363" y="3284538"/>
            <a:ext cx="1223962" cy="1657350"/>
          </a:xfrm>
          <a:prstGeom prst="line">
            <a:avLst/>
          </a:prstGeom>
          <a:noFill/>
          <a:ln w="38100">
            <a:solidFill>
              <a:srgbClr val="FF00FF"/>
            </a:solidFill>
            <a:round/>
            <a:headEnd/>
            <a:tailEnd type="triangle" w="med" len="med"/>
          </a:ln>
          <a:effectLst/>
        </p:spPr>
        <p:txBody>
          <a:bodyPr/>
          <a:lstStyle/>
          <a:p>
            <a:endParaRPr lang="nl-NL"/>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20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6"/>
                                        </p:tgtEl>
                                        <p:attrNameLst>
                                          <p:attrName>style.visibility</p:attrName>
                                        </p:attrNameLst>
                                      </p:cBhvr>
                                      <p:to>
                                        <p:strVal val="visible"/>
                                      </p:to>
                                    </p:set>
                                    <p:anim calcmode="lin" valueType="num">
                                      <p:cBhvr additive="base">
                                        <p:cTn id="13" dur="500" fill="hold"/>
                                        <p:tgtEl>
                                          <p:spTgt spid="27656"/>
                                        </p:tgtEl>
                                        <p:attrNameLst>
                                          <p:attrName>ppt_x</p:attrName>
                                        </p:attrNameLst>
                                      </p:cBhvr>
                                      <p:tavLst>
                                        <p:tav tm="0">
                                          <p:val>
                                            <p:strVal val="#ppt_x"/>
                                          </p:val>
                                        </p:tav>
                                        <p:tav tm="100000">
                                          <p:val>
                                            <p:strVal val="#ppt_x"/>
                                          </p:val>
                                        </p:tav>
                                      </p:tavLst>
                                    </p:anim>
                                    <p:anim calcmode="lin" valueType="num">
                                      <p:cBhvr additive="base">
                                        <p:cTn id="14" dur="500" fill="hold"/>
                                        <p:tgtEl>
                                          <p:spTgt spid="2765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657"/>
                                        </p:tgtEl>
                                        <p:attrNameLst>
                                          <p:attrName>style.visibility</p:attrName>
                                        </p:attrNameLst>
                                      </p:cBhvr>
                                      <p:to>
                                        <p:strVal val="visible"/>
                                      </p:to>
                                    </p:set>
                                    <p:anim calcmode="lin" valueType="num">
                                      <p:cBhvr additive="base">
                                        <p:cTn id="19" dur="500" fill="hold"/>
                                        <p:tgtEl>
                                          <p:spTgt spid="27657"/>
                                        </p:tgtEl>
                                        <p:attrNameLst>
                                          <p:attrName>ppt_x</p:attrName>
                                        </p:attrNameLst>
                                      </p:cBhvr>
                                      <p:tavLst>
                                        <p:tav tm="0">
                                          <p:val>
                                            <p:strVal val="#ppt_x"/>
                                          </p:val>
                                        </p:tav>
                                        <p:tav tm="100000">
                                          <p:val>
                                            <p:strVal val="#ppt_x"/>
                                          </p:val>
                                        </p:tav>
                                      </p:tavLst>
                                    </p:anim>
                                    <p:anim calcmode="lin" valueType="num">
                                      <p:cBhvr additive="base">
                                        <p:cTn id="20" dur="500" fill="hold"/>
                                        <p:tgtEl>
                                          <p:spTgt spid="276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animBg="1"/>
      <p:bldP spid="2765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p:cNvSpPr>
            <a:spLocks noGrp="1"/>
          </p:cNvSpPr>
          <p:nvPr>
            <p:ph type="sldNum" sz="quarter" idx="12"/>
          </p:nvPr>
        </p:nvSpPr>
        <p:spPr/>
        <p:txBody>
          <a:bodyPr/>
          <a:lstStyle/>
          <a:p>
            <a:fld id="{A543EA1B-F1D7-426A-B271-B4E5FD868FD5}" type="slidenum">
              <a:rPr lang="nl-NL"/>
              <a:pPr/>
              <a:t>23</a:t>
            </a:fld>
            <a:endParaRPr lang="nl-NL"/>
          </a:p>
        </p:txBody>
      </p:sp>
      <p:sp>
        <p:nvSpPr>
          <p:cNvPr id="28674"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28675" name="Rectangle 3"/>
          <p:cNvSpPr>
            <a:spLocks noGrp="1" noChangeArrowheads="1"/>
          </p:cNvSpPr>
          <p:nvPr>
            <p:ph type="body" sz="half" idx="1"/>
          </p:nvPr>
        </p:nvSpPr>
        <p:spPr/>
        <p:txBody>
          <a:bodyPr/>
          <a:lstStyle/>
          <a:p>
            <a:pPr>
              <a:buFontTx/>
              <a:buNone/>
            </a:pPr>
            <a:r>
              <a:rPr lang="nl-NL" sz="2000"/>
              <a:t>	</a:t>
            </a:r>
            <a:r>
              <a:rPr lang="nl-NL" sz="2000" b="1"/>
              <a:t>Schuldig?</a:t>
            </a:r>
          </a:p>
          <a:p>
            <a:pPr>
              <a:buFontTx/>
              <a:buNone/>
            </a:pPr>
            <a:r>
              <a:rPr lang="nl-NL" sz="2000"/>
              <a:t>	Zou Zwarte Piet iets verkeerd gedaan hebben? Hij heeft hier wel een heel schuldige blik op zijn gezicht.</a:t>
            </a:r>
            <a:br>
              <a:rPr lang="nl-NL" sz="2000"/>
            </a:br>
            <a:r>
              <a:rPr lang="nl-NL" sz="2000"/>
              <a:t/>
            </a:r>
            <a:br>
              <a:rPr lang="nl-NL" sz="2000"/>
            </a:br>
            <a:r>
              <a:rPr lang="nl-NL" sz="2000"/>
              <a:t>Hij heeft zijn lippen naar binnen getrokken, zijn hoofd gebogen en kijkt je vanonder zijn wenkbrauwen aan. Misschien denkt Sinterklaas ook dat Piet iets op zijn kerfstok heeft</a:t>
            </a:r>
            <a:r>
              <a:rPr lang="nl-NL"/>
              <a:t>. </a:t>
            </a:r>
          </a:p>
        </p:txBody>
      </p:sp>
      <p:sp>
        <p:nvSpPr>
          <p:cNvPr id="28677" name="Rectangle 5"/>
          <p:cNvSpPr>
            <a:spLocks noGrp="1" noChangeArrowheads="1"/>
          </p:cNvSpPr>
          <p:nvPr>
            <p:ph type="body" sz="half" idx="2"/>
          </p:nvPr>
        </p:nvSpPr>
        <p:spPr>
          <a:solidFill>
            <a:srgbClr val="FFFF66"/>
          </a:solidFill>
        </p:spPr>
        <p:txBody>
          <a:bodyPr/>
          <a:lstStyle/>
          <a:p>
            <a:pPr>
              <a:buFontTx/>
              <a:buNone/>
            </a:pPr>
            <a:endParaRPr lang="nl-NL"/>
          </a:p>
        </p:txBody>
      </p:sp>
      <p:pic>
        <p:nvPicPr>
          <p:cNvPr id="28676" name="Picture 4" descr="piet9"/>
          <p:cNvPicPr>
            <a:picLocks noChangeAspect="1" noChangeArrowheads="1"/>
          </p:cNvPicPr>
          <p:nvPr/>
        </p:nvPicPr>
        <p:blipFill>
          <a:blip r:embed="rId2" cstate="print"/>
          <a:srcRect/>
          <a:stretch>
            <a:fillRect/>
          </a:stretch>
        </p:blipFill>
        <p:spPr bwMode="auto">
          <a:xfrm>
            <a:off x="4572000" y="1571612"/>
            <a:ext cx="4143404" cy="4625234"/>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20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20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86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p:cNvSpPr>
            <a:spLocks noGrp="1"/>
          </p:cNvSpPr>
          <p:nvPr>
            <p:ph type="sldNum" sz="quarter" idx="12"/>
          </p:nvPr>
        </p:nvSpPr>
        <p:spPr/>
        <p:txBody>
          <a:bodyPr/>
          <a:lstStyle/>
          <a:p>
            <a:fld id="{D2E4A5EA-3D24-4796-8C42-EBDFEA154EA4}" type="slidenum">
              <a:rPr lang="nl-NL"/>
              <a:pPr/>
              <a:t>24</a:t>
            </a:fld>
            <a:endParaRPr lang="nl-NL"/>
          </a:p>
        </p:txBody>
      </p:sp>
      <p:sp>
        <p:nvSpPr>
          <p:cNvPr id="29698"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29699" name="Rectangle 3"/>
          <p:cNvSpPr>
            <a:spLocks noGrp="1" noChangeArrowheads="1"/>
          </p:cNvSpPr>
          <p:nvPr>
            <p:ph type="body" sz="half" idx="1"/>
          </p:nvPr>
        </p:nvSpPr>
        <p:spPr/>
        <p:txBody>
          <a:bodyPr/>
          <a:lstStyle/>
          <a:p>
            <a:pPr>
              <a:buFontTx/>
              <a:buNone/>
            </a:pPr>
            <a:r>
              <a:rPr lang="nl-NL" sz="2000" b="1"/>
              <a:t>	Dit is niet prettig</a:t>
            </a:r>
            <a:r>
              <a:rPr lang="nl-NL" sz="2000"/>
              <a:t/>
            </a:r>
            <a:br>
              <a:rPr lang="nl-NL" sz="2000"/>
            </a:br>
            <a:r>
              <a:rPr lang="nl-NL" sz="2000"/>
              <a:t/>
            </a:r>
            <a:br>
              <a:rPr lang="nl-NL" sz="2000"/>
            </a:br>
            <a:r>
              <a:rPr lang="nl-NL" sz="2000"/>
              <a:t>Wat zou het benauwde gezicht dat Zwarte Piet hier trekt betekenen? Piet trekt tenminste zijn neus op alsof hij iets vies ruikt of proeft. </a:t>
            </a:r>
            <a:br>
              <a:rPr lang="nl-NL" sz="2000"/>
            </a:br>
            <a:r>
              <a:rPr lang="nl-NL" sz="2000"/>
              <a:t/>
            </a:r>
            <a:br>
              <a:rPr lang="nl-NL" sz="2000"/>
            </a:br>
            <a:r>
              <a:rPr lang="nl-NL" sz="2000"/>
              <a:t>Misschien heeft hij wel een vieze pepernoot gegeten. Wat Piet hier ook meemaakt; hij laat in ieder geval blijken dat hij het niet prettig vindt</a:t>
            </a:r>
            <a:r>
              <a:rPr lang="nl-NL"/>
              <a:t>. </a:t>
            </a:r>
          </a:p>
        </p:txBody>
      </p:sp>
      <p:sp>
        <p:nvSpPr>
          <p:cNvPr id="29701" name="Rectangle 5"/>
          <p:cNvSpPr>
            <a:spLocks noGrp="1" noChangeArrowheads="1"/>
          </p:cNvSpPr>
          <p:nvPr>
            <p:ph type="body" sz="half" idx="2"/>
          </p:nvPr>
        </p:nvSpPr>
        <p:spPr>
          <a:solidFill>
            <a:srgbClr val="FFFF66"/>
          </a:solidFill>
        </p:spPr>
        <p:txBody>
          <a:bodyPr/>
          <a:lstStyle/>
          <a:p>
            <a:pPr>
              <a:buFontTx/>
              <a:buNone/>
            </a:pPr>
            <a:endParaRPr lang="nl-NL"/>
          </a:p>
        </p:txBody>
      </p:sp>
      <p:pic>
        <p:nvPicPr>
          <p:cNvPr id="29700" name="Picture 4" descr="piet11"/>
          <p:cNvPicPr>
            <a:picLocks noChangeAspect="1" noChangeArrowheads="1"/>
          </p:cNvPicPr>
          <p:nvPr/>
        </p:nvPicPr>
        <p:blipFill>
          <a:blip r:embed="rId2" cstate="print"/>
          <a:srcRect/>
          <a:stretch>
            <a:fillRect/>
          </a:stretch>
        </p:blipFill>
        <p:spPr bwMode="auto">
          <a:xfrm>
            <a:off x="4643438" y="1571612"/>
            <a:ext cx="4071966" cy="4627344"/>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2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2"/>
          </p:nvPr>
        </p:nvSpPr>
        <p:spPr/>
        <p:txBody>
          <a:bodyPr/>
          <a:lstStyle/>
          <a:p>
            <a:fld id="{37A0C128-FA1D-4B5F-B122-846F0E1B0D86}" type="slidenum">
              <a:rPr lang="nl-NL"/>
              <a:pPr/>
              <a:t>25</a:t>
            </a:fld>
            <a:endParaRPr lang="nl-NL"/>
          </a:p>
        </p:txBody>
      </p:sp>
      <p:sp>
        <p:nvSpPr>
          <p:cNvPr id="86020" name="Rectangle 4"/>
          <p:cNvSpPr>
            <a:spLocks noGrp="1" noChangeArrowheads="1"/>
          </p:cNvSpPr>
          <p:nvPr>
            <p:ph type="title"/>
          </p:nvPr>
        </p:nvSpPr>
        <p:spPr/>
        <p:txBody>
          <a:bodyPr/>
          <a:lstStyle/>
          <a:p>
            <a:r>
              <a:rPr lang="nl-NL" sz="3600">
                <a:solidFill>
                  <a:schemeClr val="tx1"/>
                </a:solidFill>
              </a:rPr>
              <a:t>Lichaamstaal en communicatie</a:t>
            </a:r>
          </a:p>
        </p:txBody>
      </p:sp>
      <p:pic>
        <p:nvPicPr>
          <p:cNvPr id="86021" name="Picture 5" descr="denk1"/>
          <p:cNvPicPr>
            <a:picLocks noChangeAspect="1" noChangeArrowheads="1"/>
          </p:cNvPicPr>
          <p:nvPr/>
        </p:nvPicPr>
        <p:blipFill>
          <a:blip r:embed="rId2" cstate="print"/>
          <a:srcRect/>
          <a:stretch>
            <a:fillRect/>
          </a:stretch>
        </p:blipFill>
        <p:spPr bwMode="auto">
          <a:xfrm>
            <a:off x="2555875" y="1916113"/>
            <a:ext cx="4176713"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6021"/>
                                        </p:tgtEl>
                                        <p:attrNameLst>
                                          <p:attrName>style.visibility</p:attrName>
                                        </p:attrNameLst>
                                      </p:cBhvr>
                                      <p:to>
                                        <p:strVal val="visible"/>
                                      </p:to>
                                    </p:set>
                                    <p:animEffect transition="in" filter="box(in)">
                                      <p:cBhvr>
                                        <p:cTn id="7" dur="1000"/>
                                        <p:tgtEl>
                                          <p:spTgt spid="86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2"/>
          </p:nvPr>
        </p:nvSpPr>
        <p:spPr/>
        <p:txBody>
          <a:bodyPr/>
          <a:lstStyle/>
          <a:p>
            <a:fld id="{4BDE7119-9D43-4052-85B6-79B9BE2807B7}" type="slidenum">
              <a:rPr lang="nl-NL"/>
              <a:pPr/>
              <a:t>26</a:t>
            </a:fld>
            <a:endParaRPr lang="nl-NL"/>
          </a:p>
        </p:txBody>
      </p:sp>
      <p:sp>
        <p:nvSpPr>
          <p:cNvPr id="88068" name="Rectangle 4"/>
          <p:cNvSpPr>
            <a:spLocks noGrp="1" noChangeArrowheads="1"/>
          </p:cNvSpPr>
          <p:nvPr>
            <p:ph type="title"/>
          </p:nvPr>
        </p:nvSpPr>
        <p:spPr/>
        <p:txBody>
          <a:bodyPr/>
          <a:lstStyle/>
          <a:p>
            <a:r>
              <a:rPr lang="nl-NL" sz="3600"/>
              <a:t>Lichaamstaal en communicatie</a:t>
            </a:r>
          </a:p>
        </p:txBody>
      </p:sp>
      <p:pic>
        <p:nvPicPr>
          <p:cNvPr id="88069" name="Picture 5" descr="denk2"/>
          <p:cNvPicPr>
            <a:picLocks noChangeAspect="1" noChangeArrowheads="1"/>
          </p:cNvPicPr>
          <p:nvPr/>
        </p:nvPicPr>
        <p:blipFill>
          <a:blip r:embed="rId2" cstate="print"/>
          <a:srcRect/>
          <a:stretch>
            <a:fillRect/>
          </a:stretch>
        </p:blipFill>
        <p:spPr bwMode="auto">
          <a:xfrm>
            <a:off x="2411413" y="2133600"/>
            <a:ext cx="4248150" cy="3314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box(in)">
                                      <p:cBhvr>
                                        <p:cTn id="7" dur="1000"/>
                                        <p:tgtEl>
                                          <p:spTgt spid="88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2"/>
          </p:nvPr>
        </p:nvSpPr>
        <p:spPr/>
        <p:txBody>
          <a:bodyPr/>
          <a:lstStyle/>
          <a:p>
            <a:fld id="{0E006335-286E-48CE-9B7E-F790E078BCDF}" type="slidenum">
              <a:rPr lang="nl-NL"/>
              <a:pPr/>
              <a:t>27</a:t>
            </a:fld>
            <a:endParaRPr lang="nl-NL"/>
          </a:p>
        </p:txBody>
      </p:sp>
      <p:sp>
        <p:nvSpPr>
          <p:cNvPr id="89092" name="Rectangle 4"/>
          <p:cNvSpPr>
            <a:spLocks noGrp="1" noChangeArrowheads="1"/>
          </p:cNvSpPr>
          <p:nvPr>
            <p:ph type="title"/>
          </p:nvPr>
        </p:nvSpPr>
        <p:spPr/>
        <p:txBody>
          <a:bodyPr/>
          <a:lstStyle/>
          <a:p>
            <a:r>
              <a:rPr lang="nl-NL" sz="3600"/>
              <a:t>Lichaamstaal en communicatie</a:t>
            </a:r>
          </a:p>
        </p:txBody>
      </p:sp>
      <p:pic>
        <p:nvPicPr>
          <p:cNvPr id="89093" name="Picture 5" descr="denk3"/>
          <p:cNvPicPr>
            <a:picLocks noChangeAspect="1" noChangeArrowheads="1"/>
          </p:cNvPicPr>
          <p:nvPr/>
        </p:nvPicPr>
        <p:blipFill>
          <a:blip r:embed="rId2" cstate="print"/>
          <a:srcRect/>
          <a:stretch>
            <a:fillRect/>
          </a:stretch>
        </p:blipFill>
        <p:spPr bwMode="auto">
          <a:xfrm>
            <a:off x="2700338" y="2420938"/>
            <a:ext cx="3744912" cy="292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9093"/>
                                        </p:tgtEl>
                                        <p:attrNameLst>
                                          <p:attrName>style.visibility</p:attrName>
                                        </p:attrNameLst>
                                      </p:cBhvr>
                                      <p:to>
                                        <p:strVal val="visible"/>
                                      </p:to>
                                    </p:set>
                                    <p:animEffect transition="in" filter="box(in)">
                                      <p:cBhvr>
                                        <p:cTn id="7" dur="2000"/>
                                        <p:tgtEl>
                                          <p:spTgt spid="890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2"/>
          </p:nvPr>
        </p:nvSpPr>
        <p:spPr/>
        <p:txBody>
          <a:bodyPr/>
          <a:lstStyle/>
          <a:p>
            <a:fld id="{852F6A9B-0BFD-4219-98F4-3365697B257E}" type="slidenum">
              <a:rPr lang="nl-NL"/>
              <a:pPr/>
              <a:t>28</a:t>
            </a:fld>
            <a:endParaRPr lang="nl-NL"/>
          </a:p>
        </p:txBody>
      </p:sp>
      <p:sp>
        <p:nvSpPr>
          <p:cNvPr id="90116" name="Rectangle 4"/>
          <p:cNvSpPr>
            <a:spLocks noGrp="1" noChangeArrowheads="1"/>
          </p:cNvSpPr>
          <p:nvPr>
            <p:ph type="title"/>
          </p:nvPr>
        </p:nvSpPr>
        <p:spPr/>
        <p:txBody>
          <a:bodyPr/>
          <a:lstStyle/>
          <a:p>
            <a:r>
              <a:rPr lang="nl-NL" sz="3600"/>
              <a:t>Lichaamstaal en communicatie</a:t>
            </a:r>
          </a:p>
        </p:txBody>
      </p:sp>
      <p:pic>
        <p:nvPicPr>
          <p:cNvPr id="90117" name="Picture 5" descr="denk10"/>
          <p:cNvPicPr>
            <a:picLocks noChangeAspect="1" noChangeArrowheads="1"/>
          </p:cNvPicPr>
          <p:nvPr/>
        </p:nvPicPr>
        <p:blipFill>
          <a:blip r:embed="rId2" cstate="print"/>
          <a:srcRect/>
          <a:stretch>
            <a:fillRect/>
          </a:stretch>
        </p:blipFill>
        <p:spPr bwMode="auto">
          <a:xfrm>
            <a:off x="2555875" y="2420938"/>
            <a:ext cx="4056063" cy="31638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0117"/>
                                        </p:tgtEl>
                                        <p:attrNameLst>
                                          <p:attrName>style.visibility</p:attrName>
                                        </p:attrNameLst>
                                      </p:cBhvr>
                                      <p:to>
                                        <p:strVal val="visible"/>
                                      </p:to>
                                    </p:set>
                                    <p:animEffect transition="in" filter="box(in)">
                                      <p:cBhvr>
                                        <p:cTn id="7" dur="2000"/>
                                        <p:tgtEl>
                                          <p:spTgt spid="90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2"/>
          </p:nvPr>
        </p:nvSpPr>
        <p:spPr/>
        <p:txBody>
          <a:bodyPr/>
          <a:lstStyle/>
          <a:p>
            <a:fld id="{C3568FB1-7F55-47B9-8FEC-3B4D5FE11AD2}" type="slidenum">
              <a:rPr lang="nl-NL"/>
              <a:pPr/>
              <a:t>29</a:t>
            </a:fld>
            <a:endParaRPr lang="nl-NL"/>
          </a:p>
        </p:txBody>
      </p:sp>
      <p:sp>
        <p:nvSpPr>
          <p:cNvPr id="91140" name="Rectangle 4"/>
          <p:cNvSpPr>
            <a:spLocks noGrp="1" noChangeArrowheads="1"/>
          </p:cNvSpPr>
          <p:nvPr>
            <p:ph type="title"/>
          </p:nvPr>
        </p:nvSpPr>
        <p:spPr/>
        <p:txBody>
          <a:bodyPr/>
          <a:lstStyle/>
          <a:p>
            <a:r>
              <a:rPr lang="nl-NL" sz="3600"/>
              <a:t>Lichaamstaal en communicatie</a:t>
            </a:r>
          </a:p>
        </p:txBody>
      </p:sp>
      <p:pic>
        <p:nvPicPr>
          <p:cNvPr id="91141" name="Picture 5" descr="denk4"/>
          <p:cNvPicPr>
            <a:picLocks noChangeAspect="1" noChangeArrowheads="1"/>
          </p:cNvPicPr>
          <p:nvPr/>
        </p:nvPicPr>
        <p:blipFill>
          <a:blip r:embed="rId2" cstate="print"/>
          <a:srcRect/>
          <a:stretch>
            <a:fillRect/>
          </a:stretch>
        </p:blipFill>
        <p:spPr bwMode="auto">
          <a:xfrm>
            <a:off x="2484438" y="2349500"/>
            <a:ext cx="3887787" cy="3032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1141"/>
                                        </p:tgtEl>
                                        <p:attrNameLst>
                                          <p:attrName>style.visibility</p:attrName>
                                        </p:attrNameLst>
                                      </p:cBhvr>
                                      <p:to>
                                        <p:strVal val="visible"/>
                                      </p:to>
                                    </p:set>
                                    <p:animEffect transition="in" filter="box(in)">
                                      <p:cBhvr>
                                        <p:cTn id="7" dur="2000"/>
                                        <p:tgtEl>
                                          <p:spTgt spid="91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477C86E9-816C-47A5-BBF5-96F502FCEF56}" type="slidenum">
              <a:rPr lang="nl-NL"/>
              <a:pPr/>
              <a:t>3</a:t>
            </a:fld>
            <a:endParaRPr lang="nl-NL"/>
          </a:p>
        </p:txBody>
      </p:sp>
      <p:sp>
        <p:nvSpPr>
          <p:cNvPr id="4098" name="Rectangle 2"/>
          <p:cNvSpPr>
            <a:spLocks noGrp="1" noChangeArrowheads="1"/>
          </p:cNvSpPr>
          <p:nvPr>
            <p:ph type="title"/>
          </p:nvPr>
        </p:nvSpPr>
        <p:spPr/>
        <p:txBody>
          <a:bodyPr/>
          <a:lstStyle/>
          <a:p>
            <a:r>
              <a:rPr lang="nl-NL" sz="3600"/>
              <a:t>Lichaamstaal en communicatie</a:t>
            </a:r>
          </a:p>
        </p:txBody>
      </p:sp>
      <p:sp>
        <p:nvSpPr>
          <p:cNvPr id="4099" name="Rectangle 3"/>
          <p:cNvSpPr>
            <a:spLocks noGrp="1" noChangeArrowheads="1"/>
          </p:cNvSpPr>
          <p:nvPr>
            <p:ph type="body" idx="1"/>
          </p:nvPr>
        </p:nvSpPr>
        <p:spPr/>
        <p:txBody>
          <a:bodyPr/>
          <a:lstStyle/>
          <a:p>
            <a:pPr>
              <a:lnSpc>
                <a:spcPct val="90000"/>
              </a:lnSpc>
            </a:pPr>
            <a:r>
              <a:rPr lang="nl-NL" dirty="0"/>
              <a:t>Taal kan op verschillende manieren worden geuit </a:t>
            </a:r>
          </a:p>
          <a:p>
            <a:pPr>
              <a:lnSpc>
                <a:spcPct val="90000"/>
              </a:lnSpc>
            </a:pPr>
            <a:r>
              <a:rPr lang="nl-NL" dirty="0" smtClean="0"/>
              <a:t>Stem </a:t>
            </a:r>
            <a:r>
              <a:rPr lang="nl-NL" dirty="0"/>
              <a:t>of </a:t>
            </a:r>
            <a:r>
              <a:rPr lang="nl-NL" dirty="0" smtClean="0"/>
              <a:t>schrift</a:t>
            </a:r>
            <a:r>
              <a:rPr lang="nl-NL" dirty="0"/>
              <a:t>. </a:t>
            </a:r>
          </a:p>
          <a:p>
            <a:pPr>
              <a:lnSpc>
                <a:spcPct val="90000"/>
              </a:lnSpc>
            </a:pPr>
            <a:r>
              <a:rPr lang="nl-NL" dirty="0" smtClean="0"/>
              <a:t>Waarom? De </a:t>
            </a:r>
            <a:r>
              <a:rPr lang="nl-NL" dirty="0"/>
              <a:t>inhoud van een boodschap aan elkaar duidelijk maken </a:t>
            </a:r>
          </a:p>
          <a:p>
            <a:pPr>
              <a:lnSpc>
                <a:spcPct val="90000"/>
              </a:lnSpc>
            </a:pPr>
            <a:r>
              <a:rPr lang="nl-NL" dirty="0" smtClean="0"/>
              <a:t>Gesproken taal; </a:t>
            </a:r>
            <a:r>
              <a:rPr lang="nl-NL" dirty="0"/>
              <a:t>ondersteunen </a:t>
            </a:r>
            <a:r>
              <a:rPr lang="nl-NL" dirty="0" err="1" smtClean="0"/>
              <a:t>dee</a:t>
            </a:r>
            <a:r>
              <a:rPr lang="nl-NL" dirty="0" smtClean="0"/>
              <a:t> boodschap </a:t>
            </a:r>
            <a:r>
              <a:rPr lang="nl-NL" dirty="0"/>
              <a:t>met het gebruik van lichaamstaal</a:t>
            </a:r>
          </a:p>
        </p:txBody>
      </p:sp>
      <p:pic>
        <p:nvPicPr>
          <p:cNvPr id="4101" name="Picture 5" descr="logo-offlotus"/>
          <p:cNvPicPr>
            <a:picLocks noChangeAspect="1" noChangeArrowheads="1"/>
          </p:cNvPicPr>
          <p:nvPr/>
        </p:nvPicPr>
        <p:blipFill>
          <a:blip r:embed="rId2" cstate="print"/>
          <a:srcRect/>
          <a:stretch>
            <a:fillRect/>
          </a:stretch>
        </p:blipFill>
        <p:spPr bwMode="auto">
          <a:xfrm>
            <a:off x="179388" y="6092825"/>
            <a:ext cx="496887" cy="519113"/>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7E6A050B-D3AD-4026-B1CE-9CD729AD933C}" type="slidenum">
              <a:rPr lang="nl-NL"/>
              <a:pPr/>
              <a:t>30</a:t>
            </a:fld>
            <a:endParaRPr lang="nl-NL"/>
          </a:p>
        </p:txBody>
      </p:sp>
      <p:sp>
        <p:nvSpPr>
          <p:cNvPr id="92162" name="Rectangle 2"/>
          <p:cNvSpPr>
            <a:spLocks noGrp="1" noChangeArrowheads="1"/>
          </p:cNvSpPr>
          <p:nvPr>
            <p:ph type="title"/>
          </p:nvPr>
        </p:nvSpPr>
        <p:spPr/>
        <p:txBody>
          <a:bodyPr/>
          <a:lstStyle/>
          <a:p>
            <a:r>
              <a:rPr lang="nl-NL" sz="3600"/>
              <a:t>Lichaamstaal en communicatie</a:t>
            </a:r>
          </a:p>
        </p:txBody>
      </p:sp>
      <p:pic>
        <p:nvPicPr>
          <p:cNvPr id="92164" name="Picture 4" descr="denk5"/>
          <p:cNvPicPr>
            <a:picLocks noChangeAspect="1" noChangeArrowheads="1"/>
          </p:cNvPicPr>
          <p:nvPr>
            <p:ph type="body" idx="1"/>
          </p:nvPr>
        </p:nvPicPr>
        <p:blipFill>
          <a:blip r:embed="rId2" cstate="print"/>
          <a:srcRect/>
          <a:stretch>
            <a:fillRect/>
          </a:stretch>
        </p:blipFill>
        <p:spPr>
          <a:xfrm>
            <a:off x="2700338" y="2349500"/>
            <a:ext cx="3832225" cy="2989263"/>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2164"/>
                                        </p:tgtEl>
                                        <p:attrNameLst>
                                          <p:attrName>style.visibility</p:attrName>
                                        </p:attrNameLst>
                                      </p:cBhvr>
                                      <p:to>
                                        <p:strVal val="visible"/>
                                      </p:to>
                                    </p:set>
                                    <p:animEffect transition="in" filter="box(in)">
                                      <p:cBhvr>
                                        <p:cTn id="7" dur="2000"/>
                                        <p:tgtEl>
                                          <p:spTgt spid="92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4F078F01-6D87-419C-B4EE-C8B613751F62}" type="slidenum">
              <a:rPr lang="nl-NL"/>
              <a:pPr/>
              <a:t>31</a:t>
            </a:fld>
            <a:endParaRPr lang="nl-NL"/>
          </a:p>
        </p:txBody>
      </p:sp>
      <p:sp>
        <p:nvSpPr>
          <p:cNvPr id="93186" name="Rectangle 2"/>
          <p:cNvSpPr>
            <a:spLocks noGrp="1" noChangeArrowheads="1"/>
          </p:cNvSpPr>
          <p:nvPr>
            <p:ph type="title"/>
          </p:nvPr>
        </p:nvSpPr>
        <p:spPr/>
        <p:txBody>
          <a:bodyPr/>
          <a:lstStyle/>
          <a:p>
            <a:r>
              <a:rPr lang="nl-NL" sz="3600"/>
              <a:t>Lichaamstaal en communicatie</a:t>
            </a:r>
          </a:p>
        </p:txBody>
      </p:sp>
      <p:pic>
        <p:nvPicPr>
          <p:cNvPr id="93188" name="Picture 4" descr="denk6"/>
          <p:cNvPicPr>
            <a:picLocks noChangeAspect="1" noChangeArrowheads="1"/>
          </p:cNvPicPr>
          <p:nvPr>
            <p:ph type="body" idx="1"/>
          </p:nvPr>
        </p:nvPicPr>
        <p:blipFill>
          <a:blip r:embed="rId2" cstate="print"/>
          <a:srcRect/>
          <a:stretch>
            <a:fillRect/>
          </a:stretch>
        </p:blipFill>
        <p:spPr>
          <a:xfrm>
            <a:off x="2555875" y="2276475"/>
            <a:ext cx="4121150" cy="321468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3188"/>
                                        </p:tgtEl>
                                        <p:attrNameLst>
                                          <p:attrName>style.visibility</p:attrName>
                                        </p:attrNameLst>
                                      </p:cBhvr>
                                      <p:to>
                                        <p:strVal val="visible"/>
                                      </p:to>
                                    </p:set>
                                    <p:animEffect transition="in" filter="box(in)">
                                      <p:cBhvr>
                                        <p:cTn id="7" dur="2000"/>
                                        <p:tgtEl>
                                          <p:spTgt spid="93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97A1B11A-1E54-4F66-B202-CCF0EE913C30}" type="slidenum">
              <a:rPr lang="nl-NL"/>
              <a:pPr/>
              <a:t>32</a:t>
            </a:fld>
            <a:endParaRPr lang="nl-NL"/>
          </a:p>
        </p:txBody>
      </p:sp>
      <p:sp>
        <p:nvSpPr>
          <p:cNvPr id="94210" name="Rectangle 2"/>
          <p:cNvSpPr>
            <a:spLocks noGrp="1" noChangeArrowheads="1"/>
          </p:cNvSpPr>
          <p:nvPr>
            <p:ph type="title"/>
          </p:nvPr>
        </p:nvSpPr>
        <p:spPr/>
        <p:txBody>
          <a:bodyPr/>
          <a:lstStyle/>
          <a:p>
            <a:r>
              <a:rPr lang="nl-NL" sz="3600"/>
              <a:t>Lichaamstaal en communicatie</a:t>
            </a:r>
          </a:p>
        </p:txBody>
      </p:sp>
      <p:pic>
        <p:nvPicPr>
          <p:cNvPr id="94212" name="Picture 4" descr="denk11"/>
          <p:cNvPicPr>
            <a:picLocks noChangeAspect="1" noChangeArrowheads="1"/>
          </p:cNvPicPr>
          <p:nvPr>
            <p:ph type="body" idx="1"/>
          </p:nvPr>
        </p:nvPicPr>
        <p:blipFill>
          <a:blip r:embed="rId2" cstate="print"/>
          <a:srcRect/>
          <a:stretch>
            <a:fillRect/>
          </a:stretch>
        </p:blipFill>
        <p:spPr>
          <a:xfrm>
            <a:off x="2339975" y="2133600"/>
            <a:ext cx="4265613" cy="33274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4212"/>
                                        </p:tgtEl>
                                        <p:attrNameLst>
                                          <p:attrName>style.visibility</p:attrName>
                                        </p:attrNameLst>
                                      </p:cBhvr>
                                      <p:to>
                                        <p:strVal val="visible"/>
                                      </p:to>
                                    </p:set>
                                    <p:animEffect transition="in" filter="box(in)">
                                      <p:cBhvr>
                                        <p:cTn id="7" dur="2000"/>
                                        <p:tgtEl>
                                          <p:spTgt spid="942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6F7A8700-9A49-40F5-86CD-37A0D8E56E7B}" type="slidenum">
              <a:rPr lang="nl-NL"/>
              <a:pPr/>
              <a:t>33</a:t>
            </a:fld>
            <a:endParaRPr lang="nl-NL"/>
          </a:p>
        </p:txBody>
      </p:sp>
      <p:sp>
        <p:nvSpPr>
          <p:cNvPr id="95234" name="Rectangle 2"/>
          <p:cNvSpPr>
            <a:spLocks noGrp="1" noChangeArrowheads="1"/>
          </p:cNvSpPr>
          <p:nvPr>
            <p:ph type="title"/>
          </p:nvPr>
        </p:nvSpPr>
        <p:spPr/>
        <p:txBody>
          <a:bodyPr/>
          <a:lstStyle/>
          <a:p>
            <a:r>
              <a:rPr lang="nl-NL" sz="3600"/>
              <a:t>Lichaamstaal en communicatie</a:t>
            </a:r>
          </a:p>
        </p:txBody>
      </p:sp>
      <p:pic>
        <p:nvPicPr>
          <p:cNvPr id="95236" name="Picture 4" descr="denk7"/>
          <p:cNvPicPr>
            <a:picLocks noChangeAspect="1" noChangeArrowheads="1"/>
          </p:cNvPicPr>
          <p:nvPr>
            <p:ph type="body" idx="1"/>
          </p:nvPr>
        </p:nvPicPr>
        <p:blipFill>
          <a:blip r:embed="rId2" cstate="print"/>
          <a:srcRect/>
          <a:stretch>
            <a:fillRect/>
          </a:stretch>
        </p:blipFill>
        <p:spPr>
          <a:xfrm>
            <a:off x="2555875" y="2133600"/>
            <a:ext cx="4048125" cy="315753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5236"/>
                                        </p:tgtEl>
                                        <p:attrNameLst>
                                          <p:attrName>style.visibility</p:attrName>
                                        </p:attrNameLst>
                                      </p:cBhvr>
                                      <p:to>
                                        <p:strVal val="visible"/>
                                      </p:to>
                                    </p:set>
                                    <p:animEffect transition="in" filter="box(in)">
                                      <p:cBhvr>
                                        <p:cTn id="7" dur="3000"/>
                                        <p:tgtEl>
                                          <p:spTgt spid="95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9CCEC18E-2394-45E1-8848-7EA46D3151D4}" type="slidenum">
              <a:rPr lang="nl-NL"/>
              <a:pPr/>
              <a:t>34</a:t>
            </a:fld>
            <a:endParaRPr lang="nl-NL"/>
          </a:p>
        </p:txBody>
      </p:sp>
      <p:sp>
        <p:nvSpPr>
          <p:cNvPr id="101378" name="Rectangle 2"/>
          <p:cNvSpPr>
            <a:spLocks noGrp="1" noChangeArrowheads="1"/>
          </p:cNvSpPr>
          <p:nvPr>
            <p:ph type="title"/>
          </p:nvPr>
        </p:nvSpPr>
        <p:spPr/>
        <p:txBody>
          <a:bodyPr/>
          <a:lstStyle/>
          <a:p>
            <a:r>
              <a:rPr lang="nl-NL" sz="3600"/>
              <a:t>Lichaamstaal en communicatie</a:t>
            </a:r>
          </a:p>
        </p:txBody>
      </p:sp>
      <p:pic>
        <p:nvPicPr>
          <p:cNvPr id="101380" name="Picture 4" descr="denk8"/>
          <p:cNvPicPr>
            <a:picLocks noChangeAspect="1" noChangeArrowheads="1"/>
          </p:cNvPicPr>
          <p:nvPr>
            <p:ph type="body" idx="1"/>
          </p:nvPr>
        </p:nvPicPr>
        <p:blipFill>
          <a:blip r:embed="rId2" cstate="print"/>
          <a:srcRect/>
          <a:stretch>
            <a:fillRect/>
          </a:stretch>
        </p:blipFill>
        <p:spPr>
          <a:xfrm>
            <a:off x="2627313" y="2492375"/>
            <a:ext cx="4048125" cy="315753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1380"/>
                                        </p:tgtEl>
                                        <p:attrNameLst>
                                          <p:attrName>style.visibility</p:attrName>
                                        </p:attrNameLst>
                                      </p:cBhvr>
                                      <p:to>
                                        <p:strVal val="visible"/>
                                      </p:to>
                                    </p:set>
                                    <p:animEffect transition="in" filter="box(in)">
                                      <p:cBhvr>
                                        <p:cTn id="7" dur="2000"/>
                                        <p:tgtEl>
                                          <p:spTgt spid="101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CA7C2AC6-0ABB-4CFF-AB4F-17ACCFF838AF}" type="slidenum">
              <a:rPr lang="nl-NL"/>
              <a:pPr/>
              <a:t>35</a:t>
            </a:fld>
            <a:endParaRPr lang="nl-NL"/>
          </a:p>
        </p:txBody>
      </p:sp>
      <p:sp>
        <p:nvSpPr>
          <p:cNvPr id="102402" name="Rectangle 2"/>
          <p:cNvSpPr>
            <a:spLocks noGrp="1" noChangeArrowheads="1"/>
          </p:cNvSpPr>
          <p:nvPr>
            <p:ph type="title"/>
          </p:nvPr>
        </p:nvSpPr>
        <p:spPr/>
        <p:txBody>
          <a:bodyPr/>
          <a:lstStyle/>
          <a:p>
            <a:r>
              <a:rPr lang="nl-NL" sz="3600"/>
              <a:t>Lichaamstaal en communicatie</a:t>
            </a:r>
          </a:p>
        </p:txBody>
      </p:sp>
      <p:pic>
        <p:nvPicPr>
          <p:cNvPr id="102404" name="Picture 4" descr="denk9"/>
          <p:cNvPicPr>
            <a:picLocks noChangeAspect="1" noChangeArrowheads="1"/>
          </p:cNvPicPr>
          <p:nvPr>
            <p:ph type="body" idx="1"/>
          </p:nvPr>
        </p:nvPicPr>
        <p:blipFill>
          <a:blip r:embed="rId2" cstate="print"/>
          <a:srcRect/>
          <a:stretch>
            <a:fillRect/>
          </a:stretch>
        </p:blipFill>
        <p:spPr>
          <a:xfrm>
            <a:off x="2843213" y="2349500"/>
            <a:ext cx="4121150" cy="321468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404"/>
                                        </p:tgtEl>
                                        <p:attrNameLst>
                                          <p:attrName>style.visibility</p:attrName>
                                        </p:attrNameLst>
                                      </p:cBhvr>
                                      <p:to>
                                        <p:strVal val="visible"/>
                                      </p:to>
                                    </p:set>
                                    <p:animEffect transition="in" filter="box(in)">
                                      <p:cBhvr>
                                        <p:cTn id="7" dur="2000"/>
                                        <p:tgtEl>
                                          <p:spTgt spid="102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F9846853-4122-483B-BBB9-41B35E67955E}" type="slidenum">
              <a:rPr lang="nl-NL"/>
              <a:pPr/>
              <a:t>36</a:t>
            </a:fld>
            <a:endParaRPr lang="nl-NL"/>
          </a:p>
        </p:txBody>
      </p:sp>
      <p:sp>
        <p:nvSpPr>
          <p:cNvPr id="103426" name="Rectangle 2"/>
          <p:cNvSpPr>
            <a:spLocks noGrp="1" noChangeArrowheads="1"/>
          </p:cNvSpPr>
          <p:nvPr>
            <p:ph type="title"/>
          </p:nvPr>
        </p:nvSpPr>
        <p:spPr/>
        <p:txBody>
          <a:bodyPr/>
          <a:lstStyle/>
          <a:p>
            <a:r>
              <a:rPr lang="nl-NL" sz="3600"/>
              <a:t>Lichaamstaal en communicatie</a:t>
            </a:r>
          </a:p>
        </p:txBody>
      </p:sp>
      <p:pic>
        <p:nvPicPr>
          <p:cNvPr id="103428" name="Picture 4" descr="denk12"/>
          <p:cNvPicPr>
            <a:picLocks noChangeAspect="1" noChangeArrowheads="1"/>
          </p:cNvPicPr>
          <p:nvPr>
            <p:ph type="body" idx="1"/>
          </p:nvPr>
        </p:nvPicPr>
        <p:blipFill>
          <a:blip r:embed="rId2" cstate="print"/>
          <a:srcRect/>
          <a:stretch>
            <a:fillRect/>
          </a:stretch>
        </p:blipFill>
        <p:spPr>
          <a:xfrm>
            <a:off x="2555875" y="2205038"/>
            <a:ext cx="4121150" cy="3214687"/>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3428"/>
                                        </p:tgtEl>
                                        <p:attrNameLst>
                                          <p:attrName>style.visibility</p:attrName>
                                        </p:attrNameLst>
                                      </p:cBhvr>
                                      <p:to>
                                        <p:strVal val="visible"/>
                                      </p:to>
                                    </p:set>
                                    <p:animEffect transition="in" filter="box(in)">
                                      <p:cBhvr>
                                        <p:cTn id="7" dur="2000"/>
                                        <p:tgtEl>
                                          <p:spTgt spid="103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08B10793-4E66-4F80-9615-BFC1691D51C1}" type="slidenum">
              <a:rPr lang="nl-NL"/>
              <a:pPr/>
              <a:t>37</a:t>
            </a:fld>
            <a:endParaRPr lang="nl-NL"/>
          </a:p>
        </p:txBody>
      </p:sp>
      <p:sp>
        <p:nvSpPr>
          <p:cNvPr id="104450" name="Rectangle 2"/>
          <p:cNvSpPr>
            <a:spLocks noGrp="1" noChangeArrowheads="1"/>
          </p:cNvSpPr>
          <p:nvPr>
            <p:ph type="title"/>
          </p:nvPr>
        </p:nvSpPr>
        <p:spPr/>
        <p:txBody>
          <a:bodyPr/>
          <a:lstStyle/>
          <a:p>
            <a:r>
              <a:rPr lang="nl-NL" sz="3600"/>
              <a:t>Lichaamstaal en communicatie</a:t>
            </a:r>
          </a:p>
        </p:txBody>
      </p:sp>
      <p:pic>
        <p:nvPicPr>
          <p:cNvPr id="104452" name="Picture 4" descr="denk13"/>
          <p:cNvPicPr>
            <a:picLocks noChangeAspect="1" noChangeArrowheads="1"/>
          </p:cNvPicPr>
          <p:nvPr>
            <p:ph type="body" idx="1"/>
          </p:nvPr>
        </p:nvPicPr>
        <p:blipFill>
          <a:blip r:embed="rId2" cstate="print"/>
          <a:srcRect/>
          <a:stretch>
            <a:fillRect/>
          </a:stretch>
        </p:blipFill>
        <p:spPr>
          <a:xfrm>
            <a:off x="2700338" y="2133600"/>
            <a:ext cx="4121150" cy="321468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4452"/>
                                        </p:tgtEl>
                                        <p:attrNameLst>
                                          <p:attrName>style.visibility</p:attrName>
                                        </p:attrNameLst>
                                      </p:cBhvr>
                                      <p:to>
                                        <p:strVal val="visible"/>
                                      </p:to>
                                    </p:set>
                                    <p:animEffect transition="in" filter="box(in)">
                                      <p:cBhvr>
                                        <p:cTn id="7" dur="2000"/>
                                        <p:tgtEl>
                                          <p:spTgt spid="104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177B2B8B-6BD8-40E8-8BC9-0FD90546F6B5}" type="slidenum">
              <a:rPr lang="nl-NL"/>
              <a:pPr/>
              <a:t>38</a:t>
            </a:fld>
            <a:endParaRPr lang="nl-NL"/>
          </a:p>
        </p:txBody>
      </p:sp>
      <p:sp>
        <p:nvSpPr>
          <p:cNvPr id="105474" name="Rectangle 2"/>
          <p:cNvSpPr>
            <a:spLocks noGrp="1" noChangeArrowheads="1"/>
          </p:cNvSpPr>
          <p:nvPr>
            <p:ph type="title"/>
          </p:nvPr>
        </p:nvSpPr>
        <p:spPr/>
        <p:txBody>
          <a:bodyPr/>
          <a:lstStyle/>
          <a:p>
            <a:r>
              <a:rPr lang="nl-NL" sz="3600"/>
              <a:t>Lichaamstaal en communicatie</a:t>
            </a:r>
          </a:p>
        </p:txBody>
      </p:sp>
      <p:pic>
        <p:nvPicPr>
          <p:cNvPr id="105476" name="Picture 4" descr="denk14"/>
          <p:cNvPicPr>
            <a:picLocks noChangeAspect="1" noChangeArrowheads="1"/>
          </p:cNvPicPr>
          <p:nvPr>
            <p:ph type="body" idx="1"/>
          </p:nvPr>
        </p:nvPicPr>
        <p:blipFill>
          <a:blip r:embed="rId2" cstate="print"/>
          <a:srcRect/>
          <a:stretch>
            <a:fillRect/>
          </a:stretch>
        </p:blipFill>
        <p:spPr>
          <a:xfrm>
            <a:off x="2484438" y="2060575"/>
            <a:ext cx="4048125" cy="315753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5476"/>
                                        </p:tgtEl>
                                        <p:attrNameLst>
                                          <p:attrName>style.visibility</p:attrName>
                                        </p:attrNameLst>
                                      </p:cBhvr>
                                      <p:to>
                                        <p:strVal val="visible"/>
                                      </p:to>
                                    </p:set>
                                    <p:animEffect transition="in" filter="box(in)">
                                      <p:cBhvr>
                                        <p:cTn id="7" dur="2000"/>
                                        <p:tgtEl>
                                          <p:spTgt spid="105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1A34E3A5-C886-4BA9-8732-E3BCC21DEDC7}" type="slidenum">
              <a:rPr lang="nl-NL"/>
              <a:pPr/>
              <a:t>39</a:t>
            </a:fld>
            <a:endParaRPr lang="nl-NL"/>
          </a:p>
        </p:txBody>
      </p:sp>
      <p:sp>
        <p:nvSpPr>
          <p:cNvPr id="106498" name="Rectangle 2"/>
          <p:cNvSpPr>
            <a:spLocks noGrp="1" noChangeArrowheads="1"/>
          </p:cNvSpPr>
          <p:nvPr>
            <p:ph type="title"/>
          </p:nvPr>
        </p:nvSpPr>
        <p:spPr/>
        <p:txBody>
          <a:bodyPr/>
          <a:lstStyle/>
          <a:p>
            <a:r>
              <a:rPr lang="nl-NL" sz="3600"/>
              <a:t>Lichaamstaal en communicatie</a:t>
            </a:r>
          </a:p>
        </p:txBody>
      </p:sp>
      <p:pic>
        <p:nvPicPr>
          <p:cNvPr id="106500" name="Picture 4" descr="denk15"/>
          <p:cNvPicPr>
            <a:picLocks noChangeAspect="1" noChangeArrowheads="1"/>
          </p:cNvPicPr>
          <p:nvPr>
            <p:ph type="body" idx="1"/>
          </p:nvPr>
        </p:nvPicPr>
        <p:blipFill>
          <a:blip r:embed="rId2" cstate="print"/>
          <a:srcRect/>
          <a:stretch>
            <a:fillRect/>
          </a:stretch>
        </p:blipFill>
        <p:spPr>
          <a:xfrm>
            <a:off x="2484438" y="2133600"/>
            <a:ext cx="4121150" cy="321468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6500"/>
                                        </p:tgtEl>
                                        <p:attrNameLst>
                                          <p:attrName>style.visibility</p:attrName>
                                        </p:attrNameLst>
                                      </p:cBhvr>
                                      <p:to>
                                        <p:strVal val="visible"/>
                                      </p:to>
                                    </p:set>
                                    <p:animEffect transition="in" filter="box(in)">
                                      <p:cBhvr>
                                        <p:cTn id="7" dur="20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 name="Tijdelijke aanduiding voor dianummer 5"/>
          <p:cNvSpPr>
            <a:spLocks noGrp="1"/>
          </p:cNvSpPr>
          <p:nvPr>
            <p:ph type="sldNum" sz="quarter" idx="12"/>
          </p:nvPr>
        </p:nvSpPr>
        <p:spPr/>
        <p:txBody>
          <a:bodyPr/>
          <a:lstStyle/>
          <a:p>
            <a:fld id="{B7780940-D49E-4B30-8F6B-F445639571EE}" type="slidenum">
              <a:rPr lang="nl-NL"/>
              <a:pPr/>
              <a:t>4</a:t>
            </a:fld>
            <a:endParaRPr lang="nl-NL"/>
          </a:p>
        </p:txBody>
      </p:sp>
      <p:sp>
        <p:nvSpPr>
          <p:cNvPr id="14338"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14339" name="Rectangle 3"/>
          <p:cNvSpPr>
            <a:spLocks noGrp="1" noChangeArrowheads="1"/>
          </p:cNvSpPr>
          <p:nvPr>
            <p:ph type="body" idx="1"/>
          </p:nvPr>
        </p:nvSpPr>
        <p:spPr/>
        <p:txBody>
          <a:bodyPr/>
          <a:lstStyle/>
          <a:p>
            <a:pPr>
              <a:buFontTx/>
              <a:buNone/>
            </a:pPr>
            <a:r>
              <a:rPr lang="nl-NL"/>
              <a:t>Zender     </a:t>
            </a:r>
          </a:p>
          <a:p>
            <a:pPr>
              <a:buFontTx/>
              <a:buNone/>
            </a:pPr>
            <a:endParaRPr lang="nl-NL"/>
          </a:p>
          <a:p>
            <a:pPr>
              <a:buFontTx/>
              <a:buNone/>
            </a:pPr>
            <a:endParaRPr lang="nl-NL"/>
          </a:p>
          <a:p>
            <a:pPr>
              <a:buFontTx/>
              <a:buNone/>
            </a:pPr>
            <a:endParaRPr lang="nl-NL"/>
          </a:p>
          <a:p>
            <a:pPr>
              <a:buFontTx/>
              <a:buNone/>
            </a:pPr>
            <a:endParaRPr lang="nl-NL"/>
          </a:p>
          <a:p>
            <a:pPr>
              <a:buFontTx/>
              <a:buNone/>
            </a:pPr>
            <a:endParaRPr lang="nl-NL"/>
          </a:p>
          <a:p>
            <a:pPr>
              <a:buFontTx/>
              <a:buNone/>
            </a:pPr>
            <a:r>
              <a:rPr lang="nl-NL"/>
              <a:t>Ontvanger</a:t>
            </a:r>
          </a:p>
          <a:p>
            <a:pPr>
              <a:buFontTx/>
              <a:buNone/>
            </a:pPr>
            <a:endParaRPr lang="nl-NL"/>
          </a:p>
          <a:p>
            <a:pPr>
              <a:buFontTx/>
              <a:buNone/>
            </a:pPr>
            <a:endParaRPr lang="nl-NL"/>
          </a:p>
        </p:txBody>
      </p:sp>
      <p:grpSp>
        <p:nvGrpSpPr>
          <p:cNvPr id="14352" name="Group 16"/>
          <p:cNvGrpSpPr>
            <a:grpSpLocks/>
          </p:cNvGrpSpPr>
          <p:nvPr/>
        </p:nvGrpSpPr>
        <p:grpSpPr bwMode="auto">
          <a:xfrm>
            <a:off x="2700338" y="1916113"/>
            <a:ext cx="935037" cy="3529012"/>
            <a:chOff x="1701" y="1207"/>
            <a:chExt cx="589" cy="2223"/>
          </a:xfrm>
        </p:grpSpPr>
        <p:sp>
          <p:nvSpPr>
            <p:cNvPr id="14340" name="Line 4"/>
            <p:cNvSpPr>
              <a:spLocks noChangeShapeType="1"/>
            </p:cNvSpPr>
            <p:nvPr/>
          </p:nvSpPr>
          <p:spPr bwMode="auto">
            <a:xfrm>
              <a:off x="1701" y="1207"/>
              <a:ext cx="0" cy="2223"/>
            </a:xfrm>
            <a:prstGeom prst="line">
              <a:avLst/>
            </a:prstGeom>
            <a:noFill/>
            <a:ln w="9525">
              <a:solidFill>
                <a:schemeClr val="tx1"/>
              </a:solidFill>
              <a:round/>
              <a:headEnd/>
              <a:tailEnd/>
            </a:ln>
            <a:effectLst/>
          </p:spPr>
          <p:txBody>
            <a:bodyPr/>
            <a:lstStyle/>
            <a:p>
              <a:endParaRPr lang="nl-NL"/>
            </a:p>
          </p:txBody>
        </p:sp>
        <p:sp>
          <p:nvSpPr>
            <p:cNvPr id="14341" name="Line 5"/>
            <p:cNvSpPr>
              <a:spLocks noChangeShapeType="1"/>
            </p:cNvSpPr>
            <p:nvPr/>
          </p:nvSpPr>
          <p:spPr bwMode="auto">
            <a:xfrm>
              <a:off x="1701" y="1207"/>
              <a:ext cx="589" cy="0"/>
            </a:xfrm>
            <a:prstGeom prst="line">
              <a:avLst/>
            </a:prstGeom>
            <a:noFill/>
            <a:ln w="9525">
              <a:solidFill>
                <a:schemeClr val="tx1"/>
              </a:solidFill>
              <a:round/>
              <a:headEnd/>
              <a:tailEnd type="triangle" w="med" len="med"/>
            </a:ln>
            <a:effectLst/>
          </p:spPr>
          <p:txBody>
            <a:bodyPr/>
            <a:lstStyle/>
            <a:p>
              <a:endParaRPr lang="nl-NL"/>
            </a:p>
          </p:txBody>
        </p:sp>
        <p:sp>
          <p:nvSpPr>
            <p:cNvPr id="14342" name="Line 6"/>
            <p:cNvSpPr>
              <a:spLocks noChangeShapeType="1"/>
            </p:cNvSpPr>
            <p:nvPr/>
          </p:nvSpPr>
          <p:spPr bwMode="auto">
            <a:xfrm>
              <a:off x="1701" y="3430"/>
              <a:ext cx="544" cy="0"/>
            </a:xfrm>
            <a:prstGeom prst="line">
              <a:avLst/>
            </a:prstGeom>
            <a:noFill/>
            <a:ln w="9525">
              <a:solidFill>
                <a:schemeClr val="tx1"/>
              </a:solidFill>
              <a:round/>
              <a:headEnd/>
              <a:tailEnd type="triangle" w="med" len="med"/>
            </a:ln>
            <a:effectLst/>
          </p:spPr>
          <p:txBody>
            <a:bodyPr/>
            <a:lstStyle/>
            <a:p>
              <a:endParaRPr lang="nl-NL"/>
            </a:p>
          </p:txBody>
        </p:sp>
        <p:sp>
          <p:nvSpPr>
            <p:cNvPr id="14343" name="Line 7"/>
            <p:cNvSpPr>
              <a:spLocks noChangeShapeType="1"/>
            </p:cNvSpPr>
            <p:nvPr/>
          </p:nvSpPr>
          <p:spPr bwMode="auto">
            <a:xfrm>
              <a:off x="1701" y="1752"/>
              <a:ext cx="589" cy="0"/>
            </a:xfrm>
            <a:prstGeom prst="line">
              <a:avLst/>
            </a:prstGeom>
            <a:noFill/>
            <a:ln w="9525">
              <a:solidFill>
                <a:schemeClr val="tx1"/>
              </a:solidFill>
              <a:round/>
              <a:headEnd/>
              <a:tailEnd type="triangle" w="med" len="med"/>
            </a:ln>
            <a:effectLst/>
          </p:spPr>
          <p:txBody>
            <a:bodyPr/>
            <a:lstStyle/>
            <a:p>
              <a:endParaRPr lang="nl-NL"/>
            </a:p>
          </p:txBody>
        </p:sp>
        <p:sp>
          <p:nvSpPr>
            <p:cNvPr id="14344" name="Line 8"/>
            <p:cNvSpPr>
              <a:spLocks noChangeShapeType="1"/>
            </p:cNvSpPr>
            <p:nvPr/>
          </p:nvSpPr>
          <p:spPr bwMode="auto">
            <a:xfrm>
              <a:off x="1701" y="2659"/>
              <a:ext cx="544" cy="0"/>
            </a:xfrm>
            <a:prstGeom prst="line">
              <a:avLst/>
            </a:prstGeom>
            <a:noFill/>
            <a:ln w="9525">
              <a:solidFill>
                <a:schemeClr val="tx1"/>
              </a:solidFill>
              <a:round/>
              <a:headEnd/>
              <a:tailEnd type="triangle" w="med" len="med"/>
            </a:ln>
            <a:effectLst/>
          </p:spPr>
          <p:txBody>
            <a:bodyPr/>
            <a:lstStyle/>
            <a:p>
              <a:endParaRPr lang="nl-NL"/>
            </a:p>
          </p:txBody>
        </p:sp>
      </p:grpSp>
      <p:sp>
        <p:nvSpPr>
          <p:cNvPr id="14345" name="Text Box 9"/>
          <p:cNvSpPr txBox="1">
            <a:spLocks noChangeArrowheads="1"/>
          </p:cNvSpPr>
          <p:nvPr/>
        </p:nvSpPr>
        <p:spPr bwMode="auto">
          <a:xfrm>
            <a:off x="3635375" y="1700213"/>
            <a:ext cx="4233863" cy="366712"/>
          </a:xfrm>
          <a:prstGeom prst="rect">
            <a:avLst/>
          </a:prstGeom>
          <a:noFill/>
          <a:ln w="9525">
            <a:noFill/>
            <a:miter lim="800000"/>
            <a:headEnd/>
            <a:tailEnd/>
          </a:ln>
          <a:effectLst/>
        </p:spPr>
        <p:txBody>
          <a:bodyPr>
            <a:spAutoFit/>
          </a:bodyPr>
          <a:lstStyle/>
          <a:p>
            <a:pPr>
              <a:spcBef>
                <a:spcPct val="50000"/>
              </a:spcBef>
            </a:pPr>
            <a:r>
              <a:rPr lang="nl-NL"/>
              <a:t>Wil iets zeggen, heeft een bedoeling</a:t>
            </a:r>
          </a:p>
        </p:txBody>
      </p:sp>
      <p:sp>
        <p:nvSpPr>
          <p:cNvPr id="14346" name="Text Box 10"/>
          <p:cNvSpPr txBox="1">
            <a:spLocks noChangeArrowheads="1"/>
          </p:cNvSpPr>
          <p:nvPr/>
        </p:nvSpPr>
        <p:spPr bwMode="auto">
          <a:xfrm>
            <a:off x="3635375" y="2492375"/>
            <a:ext cx="3960813" cy="641350"/>
          </a:xfrm>
          <a:prstGeom prst="rect">
            <a:avLst/>
          </a:prstGeom>
          <a:noFill/>
          <a:ln w="9525">
            <a:noFill/>
            <a:miter lim="800000"/>
            <a:headEnd/>
            <a:tailEnd/>
          </a:ln>
          <a:effectLst/>
        </p:spPr>
        <p:txBody>
          <a:bodyPr>
            <a:spAutoFit/>
          </a:bodyPr>
          <a:lstStyle/>
          <a:p>
            <a:pPr>
              <a:spcBef>
                <a:spcPct val="50000"/>
              </a:spcBef>
            </a:pPr>
            <a:r>
              <a:rPr lang="nl-NL"/>
              <a:t>De bedoeling wordt verpakt in een boodschap</a:t>
            </a:r>
          </a:p>
        </p:txBody>
      </p:sp>
      <p:sp>
        <p:nvSpPr>
          <p:cNvPr id="14347" name="Text Box 11"/>
          <p:cNvSpPr txBox="1">
            <a:spLocks noChangeArrowheads="1"/>
          </p:cNvSpPr>
          <p:nvPr/>
        </p:nvSpPr>
        <p:spPr bwMode="auto">
          <a:xfrm>
            <a:off x="3635375" y="3860800"/>
            <a:ext cx="4340225" cy="641350"/>
          </a:xfrm>
          <a:prstGeom prst="rect">
            <a:avLst/>
          </a:prstGeom>
          <a:noFill/>
          <a:ln w="9525">
            <a:noFill/>
            <a:miter lim="800000"/>
            <a:headEnd/>
            <a:tailEnd/>
          </a:ln>
          <a:effectLst/>
        </p:spPr>
        <p:txBody>
          <a:bodyPr>
            <a:spAutoFit/>
          </a:bodyPr>
          <a:lstStyle/>
          <a:p>
            <a:r>
              <a:rPr lang="nl-NL"/>
              <a:t>Ontvangt de boodschap en interpreteert de verbale en non-verbale lading</a:t>
            </a:r>
          </a:p>
        </p:txBody>
      </p:sp>
      <p:sp>
        <p:nvSpPr>
          <p:cNvPr id="14348" name="Text Box 12"/>
          <p:cNvSpPr txBox="1">
            <a:spLocks noChangeArrowheads="1"/>
          </p:cNvSpPr>
          <p:nvPr/>
        </p:nvSpPr>
        <p:spPr bwMode="auto">
          <a:xfrm>
            <a:off x="3635375" y="5157788"/>
            <a:ext cx="4484688" cy="366712"/>
          </a:xfrm>
          <a:prstGeom prst="rect">
            <a:avLst/>
          </a:prstGeom>
          <a:noFill/>
          <a:ln w="9525">
            <a:noFill/>
            <a:miter lim="800000"/>
            <a:headEnd/>
            <a:tailEnd/>
          </a:ln>
          <a:effectLst/>
        </p:spPr>
        <p:txBody>
          <a:bodyPr>
            <a:spAutoFit/>
          </a:bodyPr>
          <a:lstStyle/>
          <a:p>
            <a:r>
              <a:rPr lang="nl-NL"/>
              <a:t>Resultaat = effect van de boodschap</a:t>
            </a:r>
          </a:p>
        </p:txBody>
      </p:sp>
      <p:pic>
        <p:nvPicPr>
          <p:cNvPr id="14350" name="Picture 14" descr="man"/>
          <p:cNvPicPr>
            <a:picLocks noChangeAspect="1" noChangeArrowheads="1" noCrop="1"/>
          </p:cNvPicPr>
          <p:nvPr/>
        </p:nvPicPr>
        <p:blipFill>
          <a:blip r:embed="rId2" cstate="print"/>
          <a:srcRect/>
          <a:stretch>
            <a:fillRect/>
          </a:stretch>
        </p:blipFill>
        <p:spPr bwMode="auto">
          <a:xfrm>
            <a:off x="611188" y="2852738"/>
            <a:ext cx="1195387" cy="1570037"/>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mph" presetSubtype="0" fill="hold" nodeType="clickEffect">
                                  <p:stCondLst>
                                    <p:cond delay="0"/>
                                  </p:stCondLst>
                                  <p:childTnLst>
                                    <p:animClr clrSpc="rgb" dir="cw">
                                      <p:cBhvr override="childStyle">
                                        <p:cTn id="6" dur="1900" fill="hold">
                                          <p:stCondLst>
                                            <p:cond delay="100"/>
                                          </p:stCondLst>
                                        </p:cTn>
                                        <p:tgtEl>
                                          <p:spTgt spid="14350"/>
                                        </p:tgtEl>
                                        <p:attrNameLst>
                                          <p:attrName>style.color</p:attrName>
                                        </p:attrNameLst>
                                      </p:cBhvr>
                                      <p:to>
                                        <a:schemeClr val="accent2"/>
                                      </p:to>
                                    </p:animClr>
                                    <p:animClr clrSpc="rgb" dir="cw">
                                      <p:cBhvr>
                                        <p:cTn id="7" dur="1900" fill="hold">
                                          <p:stCondLst>
                                            <p:cond delay="100"/>
                                          </p:stCondLst>
                                        </p:cTn>
                                        <p:tgtEl>
                                          <p:spTgt spid="14350"/>
                                        </p:tgtEl>
                                        <p:attrNameLst>
                                          <p:attrName>fillColor</p:attrName>
                                        </p:attrNameLst>
                                      </p:cBhvr>
                                      <p:to>
                                        <a:schemeClr val="accent2"/>
                                      </p:to>
                                    </p:animClr>
                                    <p:set>
                                      <p:cBhvr>
                                        <p:cTn id="8" dur="1900" fill="hold">
                                          <p:stCondLst>
                                            <p:cond delay="100"/>
                                          </p:stCondLst>
                                        </p:cTn>
                                        <p:tgtEl>
                                          <p:spTgt spid="14350"/>
                                        </p:tgtEl>
                                        <p:attrNameLst>
                                          <p:attrName>fill.type</p:attrName>
                                        </p:attrNameLst>
                                      </p:cBhvr>
                                      <p:to>
                                        <p:strVal val="solid"/>
                                      </p:to>
                                    </p:set>
                                    <p:set>
                                      <p:cBhvr>
                                        <p:cTn id="9" dur="1900" fill="hold">
                                          <p:stCondLst>
                                            <p:cond delay="100"/>
                                          </p:stCondLst>
                                        </p:cTn>
                                        <p:tgtEl>
                                          <p:spTgt spid="14350"/>
                                        </p:tgtEl>
                                        <p:attrNameLst>
                                          <p:attrName>fill.on</p:attrName>
                                        </p:attrNameLst>
                                      </p:cBhvr>
                                      <p:to>
                                        <p:strVal val="true"/>
                                      </p:to>
                                    </p:set>
                                    <p:animScale>
                                      <p:cBhvr>
                                        <p:cTn id="10" dur="200" fill="hold">
                                          <p:stCondLst>
                                            <p:cond delay="0"/>
                                          </p:stCondLst>
                                        </p:cTn>
                                        <p:tgtEl>
                                          <p:spTgt spid="14350"/>
                                        </p:tgtEl>
                                      </p:cBhvr>
                                      <p:from x="100000" y="100000"/>
                                      <p:to x="100000" y="5000"/>
                                    </p:animScale>
                                    <p:animScale>
                                      <p:cBhvr>
                                        <p:cTn id="11" dur="200" fill="hold">
                                          <p:stCondLst>
                                            <p:cond delay="200"/>
                                          </p:stCondLst>
                                        </p:cTn>
                                        <p:tgtEl>
                                          <p:spTgt spid="14350"/>
                                        </p:tgtEl>
                                      </p:cBhvr>
                                      <p:from x="100000" y="5000"/>
                                      <p:to x="120000" y="150000"/>
                                    </p:animScale>
                                    <p:animScale>
                                      <p:cBhvr>
                                        <p:cTn id="12" dur="600" fill="hold">
                                          <p:stCondLst>
                                            <p:cond delay="1400"/>
                                          </p:stCondLst>
                                        </p:cTn>
                                        <p:tgtEl>
                                          <p:spTgt spid="14350"/>
                                        </p:tgtEl>
                                      </p:cBhvr>
                                      <p:to x="120000" y="150000"/>
                                    </p:animScale>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4339">
                                            <p:txEl>
                                              <p:pRg st="0" end="0"/>
                                            </p:txEl>
                                          </p:spTgt>
                                        </p:tgtEl>
                                        <p:attrNameLst>
                                          <p:attrName>style.visibility</p:attrName>
                                        </p:attrNameLst>
                                      </p:cBhvr>
                                      <p:to>
                                        <p:strVal val="visible"/>
                                      </p:to>
                                    </p:set>
                                    <p:animEffect transition="in" filter="fade">
                                      <p:cBhvr>
                                        <p:cTn id="17" dur="1000"/>
                                        <p:tgtEl>
                                          <p:spTgt spid="14339">
                                            <p:txEl>
                                              <p:pRg st="0" end="0"/>
                                            </p:txEl>
                                          </p:spTgt>
                                        </p:tgtEl>
                                      </p:cBhvr>
                                    </p:animEffect>
                                    <p:anim calcmode="lin" valueType="num">
                                      <p:cBhvr>
                                        <p:cTn id="1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4339">
                                            <p:txEl>
                                              <p:pRg st="6" end="6"/>
                                            </p:txEl>
                                          </p:spTgt>
                                        </p:tgtEl>
                                        <p:attrNameLst>
                                          <p:attrName>style.visibility</p:attrName>
                                        </p:attrNameLst>
                                      </p:cBhvr>
                                      <p:to>
                                        <p:strVal val="visible"/>
                                      </p:to>
                                    </p:set>
                                    <p:animEffect transition="in" filter="fade">
                                      <p:cBhvr>
                                        <p:cTn id="24" dur="1000"/>
                                        <p:tgtEl>
                                          <p:spTgt spid="14339">
                                            <p:txEl>
                                              <p:pRg st="6" end="6"/>
                                            </p:txEl>
                                          </p:spTgt>
                                        </p:tgtEl>
                                      </p:cBhvr>
                                    </p:animEffect>
                                    <p:anim calcmode="lin" valueType="num">
                                      <p:cBhvr>
                                        <p:cTn id="25" dur="10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1433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14352"/>
                                        </p:tgtEl>
                                        <p:attrNameLst>
                                          <p:attrName>style.visibility</p:attrName>
                                        </p:attrNameLst>
                                      </p:cBhvr>
                                      <p:to>
                                        <p:strVal val="visible"/>
                                      </p:to>
                                    </p:set>
                                    <p:animEffect transition="in" filter="fade">
                                      <p:cBhvr>
                                        <p:cTn id="31" dur="1000"/>
                                        <p:tgtEl>
                                          <p:spTgt spid="14352"/>
                                        </p:tgtEl>
                                      </p:cBhvr>
                                    </p:animEffect>
                                    <p:anim calcmode="lin" valueType="num">
                                      <p:cBhvr>
                                        <p:cTn id="32" dur="1000" fill="hold"/>
                                        <p:tgtEl>
                                          <p:spTgt spid="14352"/>
                                        </p:tgtEl>
                                        <p:attrNameLst>
                                          <p:attrName>ppt_x</p:attrName>
                                        </p:attrNameLst>
                                      </p:cBhvr>
                                      <p:tavLst>
                                        <p:tav tm="0">
                                          <p:val>
                                            <p:strVal val="#ppt_x"/>
                                          </p:val>
                                        </p:tav>
                                        <p:tav tm="100000">
                                          <p:val>
                                            <p:strVal val="#ppt_x"/>
                                          </p:val>
                                        </p:tav>
                                      </p:tavLst>
                                    </p:anim>
                                    <p:anim calcmode="lin" valueType="num">
                                      <p:cBhvr>
                                        <p:cTn id="33" dur="900" decel="100000" fill="hold"/>
                                        <p:tgtEl>
                                          <p:spTgt spid="14352"/>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4352"/>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345"/>
                                        </p:tgtEl>
                                        <p:attrNameLst>
                                          <p:attrName>style.visibility</p:attrName>
                                        </p:attrNameLst>
                                      </p:cBhvr>
                                      <p:to>
                                        <p:strVal val="visible"/>
                                      </p:to>
                                    </p:set>
                                    <p:anim calcmode="lin" valueType="num">
                                      <p:cBhvr additive="base">
                                        <p:cTn id="39" dur="500" fill="hold"/>
                                        <p:tgtEl>
                                          <p:spTgt spid="14345"/>
                                        </p:tgtEl>
                                        <p:attrNameLst>
                                          <p:attrName>ppt_x</p:attrName>
                                        </p:attrNameLst>
                                      </p:cBhvr>
                                      <p:tavLst>
                                        <p:tav tm="0">
                                          <p:val>
                                            <p:strVal val="#ppt_x"/>
                                          </p:val>
                                        </p:tav>
                                        <p:tav tm="100000">
                                          <p:val>
                                            <p:strVal val="#ppt_x"/>
                                          </p:val>
                                        </p:tav>
                                      </p:tavLst>
                                    </p:anim>
                                    <p:anim calcmode="lin" valueType="num">
                                      <p:cBhvr additive="base">
                                        <p:cTn id="40" dur="500" fill="hold"/>
                                        <p:tgtEl>
                                          <p:spTgt spid="1434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346"/>
                                        </p:tgtEl>
                                        <p:attrNameLst>
                                          <p:attrName>style.visibility</p:attrName>
                                        </p:attrNameLst>
                                      </p:cBhvr>
                                      <p:to>
                                        <p:strVal val="visible"/>
                                      </p:to>
                                    </p:set>
                                    <p:anim calcmode="lin" valueType="num">
                                      <p:cBhvr additive="base">
                                        <p:cTn id="45" dur="500" fill="hold"/>
                                        <p:tgtEl>
                                          <p:spTgt spid="14346"/>
                                        </p:tgtEl>
                                        <p:attrNameLst>
                                          <p:attrName>ppt_x</p:attrName>
                                        </p:attrNameLst>
                                      </p:cBhvr>
                                      <p:tavLst>
                                        <p:tav tm="0">
                                          <p:val>
                                            <p:strVal val="#ppt_x"/>
                                          </p:val>
                                        </p:tav>
                                        <p:tav tm="100000">
                                          <p:val>
                                            <p:strVal val="#ppt_x"/>
                                          </p:val>
                                        </p:tav>
                                      </p:tavLst>
                                    </p:anim>
                                    <p:anim calcmode="lin" valueType="num">
                                      <p:cBhvr additive="base">
                                        <p:cTn id="46" dur="500" fill="hold"/>
                                        <p:tgtEl>
                                          <p:spTgt spid="14346"/>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347"/>
                                        </p:tgtEl>
                                        <p:attrNameLst>
                                          <p:attrName>style.visibility</p:attrName>
                                        </p:attrNameLst>
                                      </p:cBhvr>
                                      <p:to>
                                        <p:strVal val="visible"/>
                                      </p:to>
                                    </p:set>
                                    <p:anim calcmode="lin" valueType="num">
                                      <p:cBhvr additive="base">
                                        <p:cTn id="51" dur="500" fill="hold"/>
                                        <p:tgtEl>
                                          <p:spTgt spid="14347"/>
                                        </p:tgtEl>
                                        <p:attrNameLst>
                                          <p:attrName>ppt_x</p:attrName>
                                        </p:attrNameLst>
                                      </p:cBhvr>
                                      <p:tavLst>
                                        <p:tav tm="0">
                                          <p:val>
                                            <p:strVal val="#ppt_x"/>
                                          </p:val>
                                        </p:tav>
                                        <p:tav tm="100000">
                                          <p:val>
                                            <p:strVal val="#ppt_x"/>
                                          </p:val>
                                        </p:tav>
                                      </p:tavLst>
                                    </p:anim>
                                    <p:anim calcmode="lin" valueType="num">
                                      <p:cBhvr additive="base">
                                        <p:cTn id="52" dur="500" fill="hold"/>
                                        <p:tgtEl>
                                          <p:spTgt spid="14347"/>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4348"/>
                                        </p:tgtEl>
                                        <p:attrNameLst>
                                          <p:attrName>style.visibility</p:attrName>
                                        </p:attrNameLst>
                                      </p:cBhvr>
                                      <p:to>
                                        <p:strVal val="visible"/>
                                      </p:to>
                                    </p:set>
                                    <p:anim calcmode="lin" valueType="num">
                                      <p:cBhvr additive="base">
                                        <p:cTn id="57" dur="500" fill="hold"/>
                                        <p:tgtEl>
                                          <p:spTgt spid="14348"/>
                                        </p:tgtEl>
                                        <p:attrNameLst>
                                          <p:attrName>ppt_x</p:attrName>
                                        </p:attrNameLst>
                                      </p:cBhvr>
                                      <p:tavLst>
                                        <p:tav tm="0">
                                          <p:val>
                                            <p:strVal val="#ppt_x"/>
                                          </p:val>
                                        </p:tav>
                                        <p:tav tm="100000">
                                          <p:val>
                                            <p:strVal val="#ppt_x"/>
                                          </p:val>
                                        </p:tav>
                                      </p:tavLst>
                                    </p:anim>
                                    <p:anim calcmode="lin" valueType="num">
                                      <p:cBhvr additive="base">
                                        <p:cTn id="58" dur="500" fill="hold"/>
                                        <p:tgtEl>
                                          <p:spTgt spid="143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45" grpId="0"/>
      <p:bldP spid="14346" grpId="0"/>
      <p:bldP spid="14347" grpId="0"/>
      <p:bldP spid="1434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736F9341-0269-4DBE-9F2C-D15F79736539}" type="slidenum">
              <a:rPr lang="nl-NL"/>
              <a:pPr/>
              <a:t>40</a:t>
            </a:fld>
            <a:endParaRPr lang="nl-NL"/>
          </a:p>
        </p:txBody>
      </p:sp>
      <p:sp>
        <p:nvSpPr>
          <p:cNvPr id="96258" name="Rectangle 2"/>
          <p:cNvSpPr>
            <a:spLocks noGrp="1" noChangeArrowheads="1"/>
          </p:cNvSpPr>
          <p:nvPr>
            <p:ph type="title"/>
          </p:nvPr>
        </p:nvSpPr>
        <p:spPr/>
        <p:txBody>
          <a:bodyPr/>
          <a:lstStyle/>
          <a:p>
            <a:r>
              <a:rPr lang="nl-NL" sz="3600"/>
              <a:t>Lichaamstaal en communicatie</a:t>
            </a:r>
          </a:p>
        </p:txBody>
      </p:sp>
      <p:pic>
        <p:nvPicPr>
          <p:cNvPr id="96260" name="Picture 4" descr="denk16"/>
          <p:cNvPicPr>
            <a:picLocks noChangeAspect="1" noChangeArrowheads="1"/>
          </p:cNvPicPr>
          <p:nvPr>
            <p:ph type="body" idx="1"/>
          </p:nvPr>
        </p:nvPicPr>
        <p:blipFill>
          <a:blip r:embed="rId2" cstate="print"/>
          <a:srcRect/>
          <a:stretch>
            <a:fillRect/>
          </a:stretch>
        </p:blipFill>
        <p:spPr>
          <a:xfrm>
            <a:off x="2484438" y="2205038"/>
            <a:ext cx="4121150" cy="3214687"/>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6260"/>
                                        </p:tgtEl>
                                        <p:attrNameLst>
                                          <p:attrName>style.visibility</p:attrName>
                                        </p:attrNameLst>
                                      </p:cBhvr>
                                      <p:to>
                                        <p:strVal val="visible"/>
                                      </p:to>
                                    </p:set>
                                    <p:animEffect transition="in" filter="box(in)">
                                      <p:cBhvr>
                                        <p:cTn id="7" dur="2000"/>
                                        <p:tgtEl>
                                          <p:spTgt spid="962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D75A02D8-8630-4395-BA0C-9B6E5E4A6B81}" type="slidenum">
              <a:rPr lang="nl-NL"/>
              <a:pPr/>
              <a:t>41</a:t>
            </a:fld>
            <a:endParaRPr lang="nl-NL"/>
          </a:p>
        </p:txBody>
      </p:sp>
      <p:sp>
        <p:nvSpPr>
          <p:cNvPr id="36868" name="Rectangle 4"/>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36869" name="Rectangle 5"/>
          <p:cNvSpPr>
            <a:spLocks noGrp="1" noChangeArrowheads="1"/>
          </p:cNvSpPr>
          <p:nvPr>
            <p:ph sz="quarter" idx="1"/>
          </p:nvPr>
        </p:nvSpPr>
        <p:spPr/>
        <p:txBody>
          <a:bodyPr/>
          <a:lstStyle/>
          <a:p>
            <a:r>
              <a:rPr lang="nl-NL" sz="1800" b="1"/>
              <a:t>Positieve vertwijfeling</a:t>
            </a:r>
            <a:r>
              <a:rPr lang="nl-NL" sz="1800"/>
              <a:t/>
            </a:r>
            <a:br>
              <a:rPr lang="nl-NL" sz="1800"/>
            </a:br>
            <a:r>
              <a:rPr lang="nl-NL" sz="1800"/>
              <a:t>Deze denker krabt zich in vertwijfeling op het hoofd, maar toch kun je een positief antwoord verwachten vanwege zijn omhoog gerichte blik.</a:t>
            </a:r>
            <a:r>
              <a:rPr lang="nl-NL" sz="2400"/>
              <a:t> </a:t>
            </a:r>
          </a:p>
        </p:txBody>
      </p:sp>
      <p:sp>
        <p:nvSpPr>
          <p:cNvPr id="36871" name="Rectangle 7"/>
          <p:cNvSpPr>
            <a:spLocks noGrp="1" noChangeArrowheads="1"/>
          </p:cNvSpPr>
          <p:nvPr>
            <p:ph sz="quarter" idx="3"/>
          </p:nvPr>
        </p:nvSpPr>
        <p:spPr/>
        <p:txBody>
          <a:bodyPr/>
          <a:lstStyle/>
          <a:p>
            <a:r>
              <a:rPr lang="nl-NL" sz="1800" b="1"/>
              <a:t>Wacht even... ik denk!</a:t>
            </a:r>
            <a:r>
              <a:rPr lang="nl-NL" sz="1800"/>
              <a:t/>
            </a:r>
            <a:br>
              <a:rPr lang="nl-NL" sz="1800"/>
            </a:br>
            <a:r>
              <a:rPr lang="nl-NL" sz="1800"/>
              <a:t>Als iemand zijn vinger opsteekt en zijn blik omhoog werpt, geeft hij te kennen dat hij even niet in zijn denken wenst te worden gestoord</a:t>
            </a:r>
            <a:r>
              <a:rPr lang="nl-NL" sz="2400"/>
              <a:t>. </a:t>
            </a:r>
          </a:p>
        </p:txBody>
      </p:sp>
      <p:pic>
        <p:nvPicPr>
          <p:cNvPr id="36875" name="Picture 11" descr="denk1"/>
          <p:cNvPicPr>
            <a:picLocks noChangeAspect="1" noChangeArrowheads="1"/>
          </p:cNvPicPr>
          <p:nvPr>
            <p:ph sz="quarter" idx="2"/>
          </p:nvPr>
        </p:nvPicPr>
        <p:blipFill>
          <a:blip r:embed="rId2" cstate="print"/>
          <a:srcRect/>
          <a:stretch>
            <a:fillRect/>
          </a:stretch>
        </p:blipFill>
        <p:spPr>
          <a:xfrm>
            <a:off x="5076825" y="1484313"/>
            <a:ext cx="2601913" cy="2028825"/>
          </a:xfrm>
          <a:noFill/>
          <a:ln/>
        </p:spPr>
      </p:pic>
      <p:pic>
        <p:nvPicPr>
          <p:cNvPr id="36877" name="Picture 13" descr="denk2"/>
          <p:cNvPicPr>
            <a:picLocks noChangeAspect="1" noChangeArrowheads="1"/>
          </p:cNvPicPr>
          <p:nvPr>
            <p:ph sz="quarter" idx="4"/>
          </p:nvPr>
        </p:nvPicPr>
        <p:blipFill>
          <a:blip r:embed="rId3" cstate="print"/>
          <a:srcRect/>
          <a:stretch>
            <a:fillRect/>
          </a:stretch>
        </p:blipFill>
        <p:spPr>
          <a:xfrm>
            <a:off x="5076825" y="3790950"/>
            <a:ext cx="2543175" cy="1984375"/>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6875"/>
                                        </p:tgtEl>
                                        <p:attrNameLst>
                                          <p:attrName>style.visibility</p:attrName>
                                        </p:attrNameLst>
                                      </p:cBhvr>
                                      <p:to>
                                        <p:strVal val="visible"/>
                                      </p:to>
                                    </p:set>
                                    <p:animEffect transition="in" filter="box(in)">
                                      <p:cBhvr>
                                        <p:cTn id="7" dur="1000"/>
                                        <p:tgtEl>
                                          <p:spTgt spid="3687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869"/>
                                        </p:tgtEl>
                                        <p:attrNameLst>
                                          <p:attrName>style.visibility</p:attrName>
                                        </p:attrNameLst>
                                      </p:cBhvr>
                                      <p:to>
                                        <p:strVal val="visible"/>
                                      </p:to>
                                    </p:set>
                                    <p:animEffect transition="in" filter="box(in)">
                                      <p:cBhvr>
                                        <p:cTn id="12" dur="2000"/>
                                        <p:tgtEl>
                                          <p:spTgt spid="3686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6877"/>
                                        </p:tgtEl>
                                        <p:attrNameLst>
                                          <p:attrName>style.visibility</p:attrName>
                                        </p:attrNameLst>
                                      </p:cBhvr>
                                      <p:to>
                                        <p:strVal val="visible"/>
                                      </p:to>
                                    </p:set>
                                    <p:animEffect transition="in" filter="box(in)">
                                      <p:cBhvr>
                                        <p:cTn id="17" dur="1000"/>
                                        <p:tgtEl>
                                          <p:spTgt spid="3687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6871"/>
                                        </p:tgtEl>
                                        <p:attrNameLst>
                                          <p:attrName>style.visibility</p:attrName>
                                        </p:attrNameLst>
                                      </p:cBhvr>
                                      <p:to>
                                        <p:strVal val="visible"/>
                                      </p:to>
                                    </p:set>
                                    <p:animEffect transition="in" filter="box(in)">
                                      <p:cBhvr>
                                        <p:cTn id="22" dur="2000"/>
                                        <p:tgtEl>
                                          <p:spTgt spid="36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p:bldP spid="3687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2AA13ED6-763C-4AE8-BD92-507442AADFCE}" type="slidenum">
              <a:rPr lang="nl-NL"/>
              <a:pPr/>
              <a:t>42</a:t>
            </a:fld>
            <a:endParaRPr lang="nl-NL"/>
          </a:p>
        </p:txBody>
      </p:sp>
      <p:sp>
        <p:nvSpPr>
          <p:cNvPr id="38916" name="Rectangle 4"/>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38917" name="Rectangle 5"/>
          <p:cNvSpPr>
            <a:spLocks noGrp="1" noChangeArrowheads="1"/>
          </p:cNvSpPr>
          <p:nvPr>
            <p:ph sz="quarter" idx="1"/>
          </p:nvPr>
        </p:nvSpPr>
        <p:spPr/>
        <p:txBody>
          <a:bodyPr/>
          <a:lstStyle/>
          <a:p>
            <a:r>
              <a:rPr lang="nl-NL" sz="1800" b="1"/>
              <a:t>Innerlijke dialoog</a:t>
            </a:r>
            <a:r>
              <a:rPr lang="nl-NL" sz="1800"/>
              <a:t/>
            </a:r>
            <a:br>
              <a:rPr lang="nl-NL" sz="1800"/>
            </a:br>
            <a:r>
              <a:rPr lang="nl-NL" sz="1800"/>
              <a:t>Veel mensen houden hun vinger tegen hun slaap om te laten zien dat ze denken. De blik omlaag duidt hier op een innerlijke dialoog</a:t>
            </a:r>
            <a:r>
              <a:rPr lang="nl-NL" sz="2400"/>
              <a:t> </a:t>
            </a:r>
          </a:p>
        </p:txBody>
      </p:sp>
      <p:sp>
        <p:nvSpPr>
          <p:cNvPr id="38919" name="Rectangle 7"/>
          <p:cNvSpPr>
            <a:spLocks noGrp="1" noChangeArrowheads="1"/>
          </p:cNvSpPr>
          <p:nvPr>
            <p:ph sz="quarter" idx="3"/>
          </p:nvPr>
        </p:nvSpPr>
        <p:spPr/>
        <p:txBody>
          <a:bodyPr/>
          <a:lstStyle/>
          <a:p>
            <a:r>
              <a:rPr lang="nl-NL" sz="1800" b="1"/>
              <a:t>Twijfel en onzekerheid</a:t>
            </a:r>
            <a:r>
              <a:rPr lang="nl-NL" sz="1800"/>
              <a:t/>
            </a:r>
            <a:br>
              <a:rPr lang="nl-NL" sz="1800"/>
            </a:br>
            <a:r>
              <a:rPr lang="nl-NL" sz="1800"/>
              <a:t>Deze denker krabt zich achter zijn oor en staart in de verte. Hij toont twijfel over hetgeen hij gehoord heeft. Verwacht een onzeker antwoord!</a:t>
            </a:r>
            <a:r>
              <a:rPr lang="nl-NL" sz="2400"/>
              <a:t> </a:t>
            </a:r>
          </a:p>
        </p:txBody>
      </p:sp>
      <p:pic>
        <p:nvPicPr>
          <p:cNvPr id="38922" name="Picture 10" descr="denk10"/>
          <p:cNvPicPr>
            <a:picLocks noChangeAspect="1" noChangeArrowheads="1"/>
          </p:cNvPicPr>
          <p:nvPr>
            <p:ph sz="quarter" idx="4"/>
          </p:nvPr>
        </p:nvPicPr>
        <p:blipFill>
          <a:blip r:embed="rId2" cstate="print"/>
          <a:srcRect/>
          <a:stretch>
            <a:fillRect/>
          </a:stretch>
        </p:blipFill>
        <p:spPr>
          <a:xfrm>
            <a:off x="5715000" y="4289425"/>
            <a:ext cx="1905000" cy="1485900"/>
          </a:xfrm>
          <a:noFill/>
          <a:ln/>
        </p:spPr>
      </p:pic>
      <p:pic>
        <p:nvPicPr>
          <p:cNvPr id="38923" name="Picture 11" descr="denk3"/>
          <p:cNvPicPr>
            <a:picLocks noChangeAspect="1" noChangeArrowheads="1"/>
          </p:cNvPicPr>
          <p:nvPr>
            <p:ph sz="quarter" idx="2"/>
          </p:nvPr>
        </p:nvPicPr>
        <p:blipFill>
          <a:blip r:embed="rId3" cstate="print"/>
          <a:srcRect/>
          <a:stretch>
            <a:fillRect/>
          </a:stretch>
        </p:blipFill>
        <p:spPr>
          <a:xfrm>
            <a:off x="5715000" y="1949450"/>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8923"/>
                                        </p:tgtEl>
                                        <p:attrNameLst>
                                          <p:attrName>style.visibility</p:attrName>
                                        </p:attrNameLst>
                                      </p:cBhvr>
                                      <p:to>
                                        <p:strVal val="visible"/>
                                      </p:to>
                                    </p:set>
                                    <p:animEffect transition="in" filter="box(in)">
                                      <p:cBhvr>
                                        <p:cTn id="7" dur="2000"/>
                                        <p:tgtEl>
                                          <p:spTgt spid="3892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8917"/>
                                        </p:tgtEl>
                                        <p:attrNameLst>
                                          <p:attrName>style.visibility</p:attrName>
                                        </p:attrNameLst>
                                      </p:cBhvr>
                                      <p:to>
                                        <p:strVal val="visible"/>
                                      </p:to>
                                    </p:set>
                                    <p:animEffect transition="in" filter="box(in)">
                                      <p:cBhvr>
                                        <p:cTn id="12" dur="2000"/>
                                        <p:tgtEl>
                                          <p:spTgt spid="3891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animEffect transition="in" filter="box(in)">
                                      <p:cBhvr>
                                        <p:cTn id="17" dur="2000"/>
                                        <p:tgtEl>
                                          <p:spTgt spid="3892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8919"/>
                                        </p:tgtEl>
                                        <p:attrNameLst>
                                          <p:attrName>style.visibility</p:attrName>
                                        </p:attrNameLst>
                                      </p:cBhvr>
                                      <p:to>
                                        <p:strVal val="visible"/>
                                      </p:to>
                                    </p:set>
                                    <p:animEffect transition="in" filter="box(in)">
                                      <p:cBhvr>
                                        <p:cTn id="22" dur="2000"/>
                                        <p:tgtEl>
                                          <p:spTgt spid="38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p:bldP spid="3891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938FB4A8-D825-47CF-914E-BBBE7DA989D4}" type="slidenum">
              <a:rPr lang="nl-NL"/>
              <a:pPr/>
              <a:t>43</a:t>
            </a:fld>
            <a:endParaRPr lang="nl-NL"/>
          </a:p>
        </p:txBody>
      </p:sp>
      <p:sp>
        <p:nvSpPr>
          <p:cNvPr id="40962" name="Rectangle 2"/>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40967" name="Rectangle 7"/>
          <p:cNvSpPr>
            <a:spLocks noGrp="1" noChangeArrowheads="1"/>
          </p:cNvSpPr>
          <p:nvPr>
            <p:ph sz="quarter" idx="1"/>
          </p:nvPr>
        </p:nvSpPr>
        <p:spPr/>
        <p:txBody>
          <a:bodyPr/>
          <a:lstStyle/>
          <a:p>
            <a:r>
              <a:rPr lang="nl-NL" sz="1800" b="1"/>
              <a:t>In een lastig pakket</a:t>
            </a:r>
            <a:r>
              <a:rPr lang="nl-NL" sz="1800"/>
              <a:t/>
            </a:r>
            <a:br>
              <a:rPr lang="nl-NL" sz="1800"/>
            </a:br>
            <a:r>
              <a:rPr lang="nl-NL" sz="1800"/>
              <a:t>Deze man houdt zijn oor vast. Hij toont zich ongelukkig met wat hij heeft gehoord. Hoe zegt hij dit zonder te kwetsen</a:t>
            </a:r>
          </a:p>
        </p:txBody>
      </p:sp>
      <p:sp>
        <p:nvSpPr>
          <p:cNvPr id="40969" name="Rectangle 9"/>
          <p:cNvSpPr>
            <a:spLocks noGrp="1" noChangeArrowheads="1"/>
          </p:cNvSpPr>
          <p:nvPr>
            <p:ph sz="quarter" idx="3"/>
          </p:nvPr>
        </p:nvSpPr>
        <p:spPr/>
        <p:txBody>
          <a:bodyPr/>
          <a:lstStyle/>
          <a:p>
            <a:r>
              <a:rPr lang="nl-NL" sz="1800" b="1"/>
              <a:t>Liever niet spreken</a:t>
            </a:r>
            <a:r>
              <a:rPr lang="nl-NL" sz="1800"/>
              <a:t/>
            </a:r>
            <a:br>
              <a:rPr lang="nl-NL" sz="1800"/>
            </a:br>
            <a:r>
              <a:rPr lang="nl-NL" sz="1800"/>
              <a:t>Deze man spreekt zijn gedachten liever niet uit. De handen op zijn lippen zijn niet positief. Hij oogt afwachtend.</a:t>
            </a:r>
            <a:r>
              <a:rPr lang="nl-NL" sz="2400"/>
              <a:t> </a:t>
            </a:r>
          </a:p>
        </p:txBody>
      </p:sp>
      <p:pic>
        <p:nvPicPr>
          <p:cNvPr id="40971" name="Picture 11" descr="denk4"/>
          <p:cNvPicPr>
            <a:picLocks noChangeAspect="1" noChangeArrowheads="1"/>
          </p:cNvPicPr>
          <p:nvPr>
            <p:ph sz="quarter" idx="2"/>
          </p:nvPr>
        </p:nvPicPr>
        <p:blipFill>
          <a:blip r:embed="rId2" cstate="print"/>
          <a:srcRect/>
          <a:stretch>
            <a:fillRect/>
          </a:stretch>
        </p:blipFill>
        <p:spPr>
          <a:xfrm>
            <a:off x="5715000" y="1949450"/>
            <a:ext cx="1905000" cy="1485900"/>
          </a:xfrm>
          <a:noFill/>
          <a:ln/>
        </p:spPr>
      </p:pic>
      <p:pic>
        <p:nvPicPr>
          <p:cNvPr id="40972" name="Picture 12" descr="denk5"/>
          <p:cNvPicPr>
            <a:picLocks noChangeAspect="1" noChangeArrowheads="1"/>
          </p:cNvPicPr>
          <p:nvPr>
            <p:ph sz="quarter" idx="4"/>
          </p:nvPr>
        </p:nvPicPr>
        <p:blipFill>
          <a:blip r:embed="rId3" cstate="print"/>
          <a:srcRect/>
          <a:stretch>
            <a:fillRect/>
          </a:stretch>
        </p:blipFill>
        <p:spPr>
          <a:xfrm>
            <a:off x="5715000" y="4289425"/>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0971"/>
                                        </p:tgtEl>
                                        <p:attrNameLst>
                                          <p:attrName>style.visibility</p:attrName>
                                        </p:attrNameLst>
                                      </p:cBhvr>
                                      <p:to>
                                        <p:strVal val="visible"/>
                                      </p:to>
                                    </p:set>
                                    <p:animEffect transition="in" filter="box(in)">
                                      <p:cBhvr>
                                        <p:cTn id="7" dur="2000"/>
                                        <p:tgtEl>
                                          <p:spTgt spid="4097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967"/>
                                        </p:tgtEl>
                                        <p:attrNameLst>
                                          <p:attrName>style.visibility</p:attrName>
                                        </p:attrNameLst>
                                      </p:cBhvr>
                                      <p:to>
                                        <p:strVal val="visible"/>
                                      </p:to>
                                    </p:set>
                                    <p:animEffect transition="in" filter="box(in)">
                                      <p:cBhvr>
                                        <p:cTn id="12" dur="2000"/>
                                        <p:tgtEl>
                                          <p:spTgt spid="4096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0972"/>
                                        </p:tgtEl>
                                        <p:attrNameLst>
                                          <p:attrName>style.visibility</p:attrName>
                                        </p:attrNameLst>
                                      </p:cBhvr>
                                      <p:to>
                                        <p:strVal val="visible"/>
                                      </p:to>
                                    </p:set>
                                    <p:animEffect transition="in" filter="box(in)">
                                      <p:cBhvr>
                                        <p:cTn id="17" dur="2000"/>
                                        <p:tgtEl>
                                          <p:spTgt spid="4097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0969"/>
                                        </p:tgtEl>
                                        <p:attrNameLst>
                                          <p:attrName>style.visibility</p:attrName>
                                        </p:attrNameLst>
                                      </p:cBhvr>
                                      <p:to>
                                        <p:strVal val="visible"/>
                                      </p:to>
                                    </p:set>
                                    <p:animEffect transition="in" filter="box(in)">
                                      <p:cBhvr>
                                        <p:cTn id="22" dur="20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7" grpId="0"/>
      <p:bldP spid="4096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2EFBD8D8-65C1-4765-AEDA-46F9FC3942BE}" type="slidenum">
              <a:rPr lang="nl-NL"/>
              <a:pPr/>
              <a:t>44</a:t>
            </a:fld>
            <a:endParaRPr lang="nl-NL"/>
          </a:p>
        </p:txBody>
      </p:sp>
      <p:sp>
        <p:nvSpPr>
          <p:cNvPr id="41986" name="Rectangle 2"/>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41988" name="Rectangle 4"/>
          <p:cNvSpPr>
            <a:spLocks noGrp="1" noChangeArrowheads="1"/>
          </p:cNvSpPr>
          <p:nvPr>
            <p:ph sz="quarter" idx="1"/>
          </p:nvPr>
        </p:nvSpPr>
        <p:spPr/>
        <p:txBody>
          <a:bodyPr/>
          <a:lstStyle/>
          <a:p>
            <a:r>
              <a:rPr lang="nl-NL" sz="1800" b="1"/>
              <a:t>Afwachtend en kritisch</a:t>
            </a:r>
            <a:r>
              <a:rPr lang="nl-NL" sz="1800"/>
              <a:t/>
            </a:r>
            <a:br>
              <a:rPr lang="nl-NL" sz="1800"/>
            </a:br>
            <a:r>
              <a:rPr lang="nl-NL" sz="1800"/>
              <a:t>De hand voor de mond, maar een opgerichte blik: Hoewel afwachtend, is deze man kritisch en zeker van zichzelf met betrekking tot dit punt.</a:t>
            </a:r>
            <a:r>
              <a:rPr lang="nl-NL" sz="2400"/>
              <a:t> </a:t>
            </a:r>
          </a:p>
        </p:txBody>
      </p:sp>
      <p:sp>
        <p:nvSpPr>
          <p:cNvPr id="41990" name="Rectangle 6"/>
          <p:cNvSpPr>
            <a:spLocks noGrp="1" noChangeArrowheads="1"/>
          </p:cNvSpPr>
          <p:nvPr>
            <p:ph sz="quarter" idx="3"/>
          </p:nvPr>
        </p:nvSpPr>
        <p:spPr/>
        <p:txBody>
          <a:bodyPr/>
          <a:lstStyle/>
          <a:p>
            <a:r>
              <a:rPr lang="nl-NL" sz="1800" b="1"/>
              <a:t>Zelfovertuigd</a:t>
            </a:r>
            <a:r>
              <a:rPr lang="nl-NL" sz="1800"/>
              <a:t/>
            </a:r>
            <a:br>
              <a:rPr lang="nl-NL" sz="1800"/>
            </a:br>
            <a:r>
              <a:rPr lang="nl-NL" sz="1800"/>
              <a:t>Met de handen in de nek en getuite lippen, geeft aan dat deze denker erg overtuigd is van zichzelf. Uit zijn antwoord blijkt: 'Ik weet het beter!' </a:t>
            </a:r>
          </a:p>
        </p:txBody>
      </p:sp>
      <p:pic>
        <p:nvPicPr>
          <p:cNvPr id="41992" name="Picture 8" descr="denk6"/>
          <p:cNvPicPr>
            <a:picLocks noChangeAspect="1" noChangeArrowheads="1"/>
          </p:cNvPicPr>
          <p:nvPr>
            <p:ph sz="quarter" idx="2"/>
          </p:nvPr>
        </p:nvPicPr>
        <p:blipFill>
          <a:blip r:embed="rId2" cstate="print"/>
          <a:srcRect/>
          <a:stretch>
            <a:fillRect/>
          </a:stretch>
        </p:blipFill>
        <p:spPr>
          <a:xfrm>
            <a:off x="5715000" y="1949450"/>
            <a:ext cx="1905000" cy="1485900"/>
          </a:xfrm>
          <a:noFill/>
          <a:ln/>
        </p:spPr>
      </p:pic>
      <p:pic>
        <p:nvPicPr>
          <p:cNvPr id="41993" name="Picture 9" descr="denk11"/>
          <p:cNvPicPr>
            <a:picLocks noChangeAspect="1" noChangeArrowheads="1"/>
          </p:cNvPicPr>
          <p:nvPr>
            <p:ph sz="quarter" idx="4"/>
          </p:nvPr>
        </p:nvPicPr>
        <p:blipFill>
          <a:blip r:embed="rId3" cstate="print"/>
          <a:srcRect/>
          <a:stretch>
            <a:fillRect/>
          </a:stretch>
        </p:blipFill>
        <p:spPr>
          <a:xfrm>
            <a:off x="5715000" y="4289425"/>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1992"/>
                                        </p:tgtEl>
                                        <p:attrNameLst>
                                          <p:attrName>style.visibility</p:attrName>
                                        </p:attrNameLst>
                                      </p:cBhvr>
                                      <p:to>
                                        <p:strVal val="visible"/>
                                      </p:to>
                                    </p:set>
                                    <p:animEffect transition="in" filter="box(in)">
                                      <p:cBhvr>
                                        <p:cTn id="7" dur="2000"/>
                                        <p:tgtEl>
                                          <p:spTgt spid="4199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988"/>
                                        </p:tgtEl>
                                        <p:attrNameLst>
                                          <p:attrName>style.visibility</p:attrName>
                                        </p:attrNameLst>
                                      </p:cBhvr>
                                      <p:to>
                                        <p:strVal val="visible"/>
                                      </p:to>
                                    </p:set>
                                    <p:animEffect transition="in" filter="box(in)">
                                      <p:cBhvr>
                                        <p:cTn id="12" dur="2000"/>
                                        <p:tgtEl>
                                          <p:spTgt spid="4198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1993"/>
                                        </p:tgtEl>
                                        <p:attrNameLst>
                                          <p:attrName>style.visibility</p:attrName>
                                        </p:attrNameLst>
                                      </p:cBhvr>
                                      <p:to>
                                        <p:strVal val="visible"/>
                                      </p:to>
                                    </p:set>
                                    <p:animEffect transition="in" filter="box(in)">
                                      <p:cBhvr>
                                        <p:cTn id="17" dur="2000"/>
                                        <p:tgtEl>
                                          <p:spTgt spid="4199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1990"/>
                                        </p:tgtEl>
                                        <p:attrNameLst>
                                          <p:attrName>style.visibility</p:attrName>
                                        </p:attrNameLst>
                                      </p:cBhvr>
                                      <p:to>
                                        <p:strVal val="visible"/>
                                      </p:to>
                                    </p:set>
                                    <p:animEffect transition="in" filter="box(in)">
                                      <p:cBhvr>
                                        <p:cTn id="22" dur="2000"/>
                                        <p:tgtEl>
                                          <p:spTgt spid="41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P spid="4199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5B777C10-2077-488E-BAA8-7E1277A58FA0}" type="slidenum">
              <a:rPr lang="nl-NL"/>
              <a:pPr/>
              <a:t>45</a:t>
            </a:fld>
            <a:endParaRPr lang="nl-NL"/>
          </a:p>
        </p:txBody>
      </p:sp>
      <p:sp>
        <p:nvSpPr>
          <p:cNvPr id="43010" name="Rectangle 2"/>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43012" name="Rectangle 4"/>
          <p:cNvSpPr>
            <a:spLocks noGrp="1" noChangeArrowheads="1"/>
          </p:cNvSpPr>
          <p:nvPr>
            <p:ph sz="quarter" idx="1"/>
          </p:nvPr>
        </p:nvSpPr>
        <p:spPr/>
        <p:txBody>
          <a:bodyPr/>
          <a:lstStyle/>
          <a:p>
            <a:r>
              <a:rPr lang="nl-NL" sz="1800" b="1"/>
              <a:t>Weerstand</a:t>
            </a:r>
            <a:r>
              <a:rPr lang="nl-NL" sz="1800"/>
              <a:t/>
            </a:r>
            <a:br>
              <a:rPr lang="nl-NL" sz="1800"/>
            </a:br>
            <a:r>
              <a:rPr lang="nl-NL" sz="1800"/>
              <a:t>Hij kruist zijn armen, blikt rechts omhoog en beweegt zijn tong onder zijn bovenlip: hier is duidelijk weerstand! </a:t>
            </a:r>
          </a:p>
        </p:txBody>
      </p:sp>
      <p:sp>
        <p:nvSpPr>
          <p:cNvPr id="43014" name="Rectangle 6"/>
          <p:cNvSpPr>
            <a:spLocks noGrp="1" noChangeArrowheads="1"/>
          </p:cNvSpPr>
          <p:nvPr>
            <p:ph sz="quarter" idx="3"/>
          </p:nvPr>
        </p:nvSpPr>
        <p:spPr/>
        <p:txBody>
          <a:bodyPr/>
          <a:lstStyle/>
          <a:p>
            <a:r>
              <a:rPr lang="nl-NL" sz="1800" b="1"/>
              <a:t>Onzekerheid</a:t>
            </a:r>
            <a:r>
              <a:rPr lang="nl-NL" sz="1800"/>
              <a:t/>
            </a:r>
            <a:br>
              <a:rPr lang="nl-NL" sz="1800"/>
            </a:br>
            <a:r>
              <a:rPr lang="nl-NL" sz="1800"/>
              <a:t>Terug naar de orale fase? In ieder geval wijst de pink in zijn mond wel op onzekere gedachten</a:t>
            </a:r>
          </a:p>
        </p:txBody>
      </p:sp>
      <p:pic>
        <p:nvPicPr>
          <p:cNvPr id="43016" name="Picture 8" descr="denk7"/>
          <p:cNvPicPr>
            <a:picLocks noChangeAspect="1" noChangeArrowheads="1"/>
          </p:cNvPicPr>
          <p:nvPr>
            <p:ph sz="quarter" idx="2"/>
          </p:nvPr>
        </p:nvPicPr>
        <p:blipFill>
          <a:blip r:embed="rId2" cstate="print"/>
          <a:srcRect/>
          <a:stretch>
            <a:fillRect/>
          </a:stretch>
        </p:blipFill>
        <p:spPr>
          <a:xfrm>
            <a:off x="5715000" y="1949450"/>
            <a:ext cx="1905000" cy="1485900"/>
          </a:xfrm>
          <a:noFill/>
          <a:ln/>
        </p:spPr>
      </p:pic>
      <p:pic>
        <p:nvPicPr>
          <p:cNvPr id="43017" name="Picture 9" descr="denk8"/>
          <p:cNvPicPr>
            <a:picLocks noChangeAspect="1" noChangeArrowheads="1"/>
          </p:cNvPicPr>
          <p:nvPr>
            <p:ph sz="quarter" idx="4"/>
          </p:nvPr>
        </p:nvPicPr>
        <p:blipFill>
          <a:blip r:embed="rId3" cstate="print"/>
          <a:srcRect/>
          <a:stretch>
            <a:fillRect/>
          </a:stretch>
        </p:blipFill>
        <p:spPr>
          <a:xfrm>
            <a:off x="5715000" y="4289425"/>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3016"/>
                                        </p:tgtEl>
                                        <p:attrNameLst>
                                          <p:attrName>style.visibility</p:attrName>
                                        </p:attrNameLst>
                                      </p:cBhvr>
                                      <p:to>
                                        <p:strVal val="visible"/>
                                      </p:to>
                                    </p:set>
                                    <p:animEffect transition="in" filter="box(in)">
                                      <p:cBhvr>
                                        <p:cTn id="7" dur="3000"/>
                                        <p:tgtEl>
                                          <p:spTgt spid="430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3012">
                                            <p:txEl>
                                              <p:pRg st="0" end="0"/>
                                            </p:txEl>
                                          </p:spTgt>
                                        </p:tgtEl>
                                        <p:attrNameLst>
                                          <p:attrName>style.visibility</p:attrName>
                                        </p:attrNameLst>
                                      </p:cBhvr>
                                      <p:to>
                                        <p:strVal val="visible"/>
                                      </p:to>
                                    </p:set>
                                    <p:animEffect transition="in" filter="box(in)">
                                      <p:cBhvr>
                                        <p:cTn id="12" dur="2000"/>
                                        <p:tgtEl>
                                          <p:spTgt spid="430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3017"/>
                                        </p:tgtEl>
                                        <p:attrNameLst>
                                          <p:attrName>style.visibility</p:attrName>
                                        </p:attrNameLst>
                                      </p:cBhvr>
                                      <p:to>
                                        <p:strVal val="visible"/>
                                      </p:to>
                                    </p:set>
                                    <p:animEffect transition="in" filter="box(in)">
                                      <p:cBhvr>
                                        <p:cTn id="17" dur="2000"/>
                                        <p:tgtEl>
                                          <p:spTgt spid="430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3014"/>
                                        </p:tgtEl>
                                        <p:attrNameLst>
                                          <p:attrName>style.visibility</p:attrName>
                                        </p:attrNameLst>
                                      </p:cBhvr>
                                      <p:to>
                                        <p:strVal val="visible"/>
                                      </p:to>
                                    </p:set>
                                    <p:animEffect transition="in" filter="box(in)">
                                      <p:cBhvr>
                                        <p:cTn id="22" dur="2000"/>
                                        <p:tgtEl>
                                          <p:spTgt spid="430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649812FF-5891-4CF2-8981-7013D6814151}" type="slidenum">
              <a:rPr lang="nl-NL"/>
              <a:pPr/>
              <a:t>46</a:t>
            </a:fld>
            <a:endParaRPr lang="nl-NL"/>
          </a:p>
        </p:txBody>
      </p:sp>
      <p:sp>
        <p:nvSpPr>
          <p:cNvPr id="44034" name="Rectangle 2"/>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44036" name="Rectangle 4"/>
          <p:cNvSpPr>
            <a:spLocks noGrp="1" noChangeArrowheads="1"/>
          </p:cNvSpPr>
          <p:nvPr>
            <p:ph sz="quarter" idx="1"/>
          </p:nvPr>
        </p:nvSpPr>
        <p:spPr/>
        <p:txBody>
          <a:bodyPr/>
          <a:lstStyle/>
          <a:p>
            <a:r>
              <a:rPr lang="nl-NL" sz="1800" b="1"/>
              <a:t>Blazen op zijn duim</a:t>
            </a:r>
            <a:r>
              <a:rPr lang="nl-NL" sz="1800"/>
              <a:t/>
            </a:r>
            <a:br>
              <a:rPr lang="nl-NL" sz="1800"/>
            </a:br>
            <a:r>
              <a:rPr lang="nl-NL" sz="1800"/>
              <a:t>Deze man blaast op zijn duim, waarmee hij aangeeft dat het uiten van zijn gedachten hem zeer veel moeite kost. </a:t>
            </a:r>
          </a:p>
        </p:txBody>
      </p:sp>
      <p:sp>
        <p:nvSpPr>
          <p:cNvPr id="44038" name="Rectangle 6"/>
          <p:cNvSpPr>
            <a:spLocks noGrp="1" noChangeArrowheads="1"/>
          </p:cNvSpPr>
          <p:nvPr>
            <p:ph sz="quarter" idx="3"/>
          </p:nvPr>
        </p:nvSpPr>
        <p:spPr/>
        <p:txBody>
          <a:bodyPr/>
          <a:lstStyle/>
          <a:p>
            <a:r>
              <a:rPr lang="nl-NL" sz="1800" b="1"/>
              <a:t>Kauwen op bril</a:t>
            </a:r>
            <a:r>
              <a:rPr lang="nl-NL" sz="1800"/>
              <a:t/>
            </a:r>
            <a:br>
              <a:rPr lang="nl-NL" sz="1800"/>
            </a:br>
            <a:r>
              <a:rPr lang="nl-NL" sz="1800"/>
              <a:t>Het kauwen op de poot van een bril of pen geeft de man tijd om zijn kritische gedachten goed te formuleren. </a:t>
            </a:r>
          </a:p>
        </p:txBody>
      </p:sp>
      <p:pic>
        <p:nvPicPr>
          <p:cNvPr id="44040" name="Picture 8" descr="denk9"/>
          <p:cNvPicPr>
            <a:picLocks noChangeAspect="1" noChangeArrowheads="1"/>
          </p:cNvPicPr>
          <p:nvPr>
            <p:ph sz="quarter" idx="2"/>
          </p:nvPr>
        </p:nvPicPr>
        <p:blipFill>
          <a:blip r:embed="rId2" cstate="print"/>
          <a:srcRect/>
          <a:stretch>
            <a:fillRect/>
          </a:stretch>
        </p:blipFill>
        <p:spPr>
          <a:xfrm>
            <a:off x="5715000" y="1949450"/>
            <a:ext cx="1905000" cy="1485900"/>
          </a:xfrm>
          <a:noFill/>
          <a:ln/>
        </p:spPr>
      </p:pic>
      <p:pic>
        <p:nvPicPr>
          <p:cNvPr id="44041" name="Picture 9" descr="denk12"/>
          <p:cNvPicPr>
            <a:picLocks noChangeAspect="1" noChangeArrowheads="1"/>
          </p:cNvPicPr>
          <p:nvPr>
            <p:ph sz="quarter" idx="4"/>
          </p:nvPr>
        </p:nvPicPr>
        <p:blipFill>
          <a:blip r:embed="rId3" cstate="print"/>
          <a:srcRect/>
          <a:stretch>
            <a:fillRect/>
          </a:stretch>
        </p:blipFill>
        <p:spPr>
          <a:xfrm>
            <a:off x="5715000" y="4289425"/>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4040"/>
                                        </p:tgtEl>
                                        <p:attrNameLst>
                                          <p:attrName>style.visibility</p:attrName>
                                        </p:attrNameLst>
                                      </p:cBhvr>
                                      <p:to>
                                        <p:strVal val="visible"/>
                                      </p:to>
                                    </p:set>
                                    <p:animEffect transition="in" filter="box(in)">
                                      <p:cBhvr>
                                        <p:cTn id="7" dur="2000"/>
                                        <p:tgtEl>
                                          <p:spTgt spid="4404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4036"/>
                                        </p:tgtEl>
                                        <p:attrNameLst>
                                          <p:attrName>style.visibility</p:attrName>
                                        </p:attrNameLst>
                                      </p:cBhvr>
                                      <p:to>
                                        <p:strVal val="visible"/>
                                      </p:to>
                                    </p:set>
                                    <p:animEffect transition="in" filter="box(in)">
                                      <p:cBhvr>
                                        <p:cTn id="12" dur="2000"/>
                                        <p:tgtEl>
                                          <p:spTgt spid="4403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4041"/>
                                        </p:tgtEl>
                                        <p:attrNameLst>
                                          <p:attrName>style.visibility</p:attrName>
                                        </p:attrNameLst>
                                      </p:cBhvr>
                                      <p:to>
                                        <p:strVal val="visible"/>
                                      </p:to>
                                    </p:set>
                                    <p:animEffect transition="in" filter="box(in)">
                                      <p:cBhvr>
                                        <p:cTn id="17" dur="2000"/>
                                        <p:tgtEl>
                                          <p:spTgt spid="4404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4038"/>
                                        </p:tgtEl>
                                        <p:attrNameLst>
                                          <p:attrName>style.visibility</p:attrName>
                                        </p:attrNameLst>
                                      </p:cBhvr>
                                      <p:to>
                                        <p:strVal val="visible"/>
                                      </p:to>
                                    </p:set>
                                    <p:animEffect transition="in" filter="box(in)">
                                      <p:cBhvr>
                                        <p:cTn id="22" dur="2000"/>
                                        <p:tgtEl>
                                          <p:spTgt spid="44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p:bldP spid="4403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D480E12D-8FC8-4AB3-AEBE-9AAB1CC269F9}" type="slidenum">
              <a:rPr lang="nl-NL"/>
              <a:pPr/>
              <a:t>47</a:t>
            </a:fld>
            <a:endParaRPr lang="nl-NL"/>
          </a:p>
        </p:txBody>
      </p:sp>
      <p:sp>
        <p:nvSpPr>
          <p:cNvPr id="45058" name="Rectangle 2"/>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45060" name="Rectangle 4"/>
          <p:cNvSpPr>
            <a:spLocks noGrp="1" noChangeArrowheads="1"/>
          </p:cNvSpPr>
          <p:nvPr>
            <p:ph sz="quarter" idx="1"/>
          </p:nvPr>
        </p:nvSpPr>
        <p:spPr/>
        <p:txBody>
          <a:bodyPr/>
          <a:lstStyle/>
          <a:p>
            <a:r>
              <a:rPr lang="nl-NL" sz="1800" b="1"/>
              <a:t>Afkeuring</a:t>
            </a:r>
            <a:r>
              <a:rPr lang="nl-NL" sz="1800"/>
              <a:t/>
            </a:r>
            <a:br>
              <a:rPr lang="nl-NL" sz="1800"/>
            </a:br>
            <a:r>
              <a:rPr lang="nl-NL" sz="1800"/>
              <a:t>Hij krabt zich op zijn achterhoofd en houdt zijn andere arm als een barrière voor zich. Dit duidt op afkeuring. </a:t>
            </a:r>
          </a:p>
        </p:txBody>
      </p:sp>
      <p:sp>
        <p:nvSpPr>
          <p:cNvPr id="45062" name="Rectangle 6"/>
          <p:cNvSpPr>
            <a:spLocks noGrp="1" noChangeArrowheads="1"/>
          </p:cNvSpPr>
          <p:nvPr>
            <p:ph sz="quarter" idx="3"/>
          </p:nvPr>
        </p:nvSpPr>
        <p:spPr/>
        <p:txBody>
          <a:bodyPr/>
          <a:lstStyle/>
          <a:p>
            <a:r>
              <a:rPr lang="nl-NL" sz="1800" b="1"/>
              <a:t>Laat mij maar!</a:t>
            </a:r>
            <a:r>
              <a:rPr lang="nl-NL" sz="1800"/>
              <a:t/>
            </a:r>
            <a:br>
              <a:rPr lang="nl-NL" sz="1800"/>
            </a:br>
            <a:r>
              <a:rPr lang="nl-NL" sz="1800"/>
              <a:t>Hij wil liever alleen zijn en zijn gedachten niet delen. Dit zie je vaak bij intieme gevoelens zoals verdriet of schaamte. </a:t>
            </a:r>
          </a:p>
        </p:txBody>
      </p:sp>
      <p:pic>
        <p:nvPicPr>
          <p:cNvPr id="45064" name="Picture 8" descr="denk14"/>
          <p:cNvPicPr>
            <a:picLocks noChangeAspect="1" noChangeArrowheads="1"/>
          </p:cNvPicPr>
          <p:nvPr>
            <p:ph sz="quarter" idx="4"/>
          </p:nvPr>
        </p:nvPicPr>
        <p:blipFill>
          <a:blip r:embed="rId2" cstate="print"/>
          <a:srcRect/>
          <a:stretch>
            <a:fillRect/>
          </a:stretch>
        </p:blipFill>
        <p:spPr>
          <a:xfrm>
            <a:off x="5715000" y="4289425"/>
            <a:ext cx="1905000" cy="1485900"/>
          </a:xfrm>
          <a:noFill/>
          <a:ln/>
        </p:spPr>
      </p:pic>
      <p:pic>
        <p:nvPicPr>
          <p:cNvPr id="45065" name="Picture 9" descr="denk13"/>
          <p:cNvPicPr>
            <a:picLocks noChangeAspect="1" noChangeArrowheads="1"/>
          </p:cNvPicPr>
          <p:nvPr>
            <p:ph sz="quarter" idx="2"/>
          </p:nvPr>
        </p:nvPicPr>
        <p:blipFill>
          <a:blip r:embed="rId3" cstate="print"/>
          <a:srcRect/>
          <a:stretch>
            <a:fillRect/>
          </a:stretch>
        </p:blipFill>
        <p:spPr>
          <a:xfrm>
            <a:off x="5715000" y="1949450"/>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5065"/>
                                        </p:tgtEl>
                                        <p:attrNameLst>
                                          <p:attrName>style.visibility</p:attrName>
                                        </p:attrNameLst>
                                      </p:cBhvr>
                                      <p:to>
                                        <p:strVal val="visible"/>
                                      </p:to>
                                    </p:set>
                                    <p:animEffect transition="in" filter="box(in)">
                                      <p:cBhvr>
                                        <p:cTn id="7" dur="2000"/>
                                        <p:tgtEl>
                                          <p:spTgt spid="4506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5060"/>
                                        </p:tgtEl>
                                        <p:attrNameLst>
                                          <p:attrName>style.visibility</p:attrName>
                                        </p:attrNameLst>
                                      </p:cBhvr>
                                      <p:to>
                                        <p:strVal val="visible"/>
                                      </p:to>
                                    </p:set>
                                    <p:animEffect transition="in" filter="box(in)">
                                      <p:cBhvr>
                                        <p:cTn id="12" dur="2000"/>
                                        <p:tgtEl>
                                          <p:spTgt spid="4506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5064"/>
                                        </p:tgtEl>
                                        <p:attrNameLst>
                                          <p:attrName>style.visibility</p:attrName>
                                        </p:attrNameLst>
                                      </p:cBhvr>
                                      <p:to>
                                        <p:strVal val="visible"/>
                                      </p:to>
                                    </p:set>
                                    <p:animEffect transition="in" filter="box(in)">
                                      <p:cBhvr>
                                        <p:cTn id="17" dur="2000"/>
                                        <p:tgtEl>
                                          <p:spTgt spid="4506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5062">
                                            <p:txEl>
                                              <p:pRg st="0" end="0"/>
                                            </p:txEl>
                                          </p:spTgt>
                                        </p:tgtEl>
                                        <p:attrNameLst>
                                          <p:attrName>style.visibility</p:attrName>
                                        </p:attrNameLst>
                                      </p:cBhvr>
                                      <p:to>
                                        <p:strVal val="visible"/>
                                      </p:to>
                                    </p:set>
                                    <p:animEffect transition="in" filter="box(in)">
                                      <p:cBhvr>
                                        <p:cTn id="22" dur="2000"/>
                                        <p:tgtEl>
                                          <p:spTgt spid="4506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8"/>
          <p:cNvSpPr>
            <a:spLocks noGrp="1"/>
          </p:cNvSpPr>
          <p:nvPr>
            <p:ph type="sldNum" sz="quarter" idx="12"/>
          </p:nvPr>
        </p:nvSpPr>
        <p:spPr/>
        <p:txBody>
          <a:bodyPr/>
          <a:lstStyle/>
          <a:p>
            <a:fld id="{F53C1F91-CE49-49C6-AF38-B8C2D70EF030}" type="slidenum">
              <a:rPr lang="nl-NL"/>
              <a:pPr/>
              <a:t>48</a:t>
            </a:fld>
            <a:endParaRPr lang="nl-NL"/>
          </a:p>
        </p:txBody>
      </p:sp>
      <p:sp>
        <p:nvSpPr>
          <p:cNvPr id="46082" name="Rectangle 2"/>
          <p:cNvSpPr>
            <a:spLocks noGrp="1" noChangeArrowheads="1"/>
          </p:cNvSpPr>
          <p:nvPr>
            <p:ph type="title" sz="quarter"/>
          </p:nvPr>
        </p:nvSpPr>
        <p:spPr/>
        <p:txBody>
          <a:bodyPr/>
          <a:lstStyle/>
          <a:p>
            <a:r>
              <a:rPr lang="nl-NL" sz="3600"/>
              <a:t>Lichaamstaal en communicatie</a:t>
            </a:r>
            <a:br>
              <a:rPr lang="nl-NL" sz="3600"/>
            </a:br>
            <a:r>
              <a:rPr lang="nl-NL" sz="2400"/>
              <a:t>zender en ontvanger</a:t>
            </a:r>
          </a:p>
        </p:txBody>
      </p:sp>
      <p:sp>
        <p:nvSpPr>
          <p:cNvPr id="46084" name="Rectangle 4"/>
          <p:cNvSpPr>
            <a:spLocks noGrp="1" noChangeArrowheads="1"/>
          </p:cNvSpPr>
          <p:nvPr>
            <p:ph sz="quarter" idx="1"/>
          </p:nvPr>
        </p:nvSpPr>
        <p:spPr/>
        <p:txBody>
          <a:bodyPr/>
          <a:lstStyle/>
          <a:p>
            <a:r>
              <a:rPr lang="nl-NL" sz="1800" b="1"/>
              <a:t>Zware gedachten</a:t>
            </a:r>
            <a:r>
              <a:rPr lang="nl-NL" sz="1800"/>
              <a:t/>
            </a:r>
            <a:br>
              <a:rPr lang="nl-NL" sz="1800"/>
            </a:br>
            <a:r>
              <a:rPr lang="nl-NL" sz="1800"/>
              <a:t>De hand die de kin ondersteunt duidt op vermoeidheid. Denk aan 'de denker'. Het denken kost hem veel moeite. </a:t>
            </a:r>
          </a:p>
        </p:txBody>
      </p:sp>
      <p:sp>
        <p:nvSpPr>
          <p:cNvPr id="46086" name="Rectangle 6"/>
          <p:cNvSpPr>
            <a:spLocks noGrp="1" noChangeArrowheads="1"/>
          </p:cNvSpPr>
          <p:nvPr>
            <p:ph sz="quarter" idx="3"/>
          </p:nvPr>
        </p:nvSpPr>
        <p:spPr/>
        <p:txBody>
          <a:bodyPr/>
          <a:lstStyle/>
          <a:p>
            <a:r>
              <a:rPr lang="nl-NL" sz="1800" b="1"/>
              <a:t>Pijnlijke gedachten</a:t>
            </a:r>
            <a:r>
              <a:rPr lang="nl-NL" sz="1800"/>
              <a:t/>
            </a:r>
            <a:br>
              <a:rPr lang="nl-NL" sz="1800"/>
            </a:br>
            <a:r>
              <a:rPr lang="nl-NL" sz="1800"/>
              <a:t>Zo houdt iemand ook zijn hand op zijn hoofd als hij hoofdpijn heeft of zich verslagen voelt. De man heeft pijnlijke gedachten. </a:t>
            </a:r>
          </a:p>
        </p:txBody>
      </p:sp>
      <p:pic>
        <p:nvPicPr>
          <p:cNvPr id="46088" name="Picture 8" descr="denk16"/>
          <p:cNvPicPr>
            <a:picLocks noChangeAspect="1" noChangeArrowheads="1"/>
          </p:cNvPicPr>
          <p:nvPr>
            <p:ph sz="quarter" idx="4"/>
          </p:nvPr>
        </p:nvPicPr>
        <p:blipFill>
          <a:blip r:embed="rId2" cstate="print"/>
          <a:srcRect/>
          <a:stretch>
            <a:fillRect/>
          </a:stretch>
        </p:blipFill>
        <p:spPr>
          <a:xfrm>
            <a:off x="5715000" y="4289425"/>
            <a:ext cx="1905000" cy="1485900"/>
          </a:xfrm>
          <a:noFill/>
          <a:ln/>
        </p:spPr>
      </p:pic>
      <p:pic>
        <p:nvPicPr>
          <p:cNvPr id="46089" name="Picture 9" descr="denk15"/>
          <p:cNvPicPr>
            <a:picLocks noChangeAspect="1" noChangeArrowheads="1"/>
          </p:cNvPicPr>
          <p:nvPr>
            <p:ph sz="quarter" idx="2"/>
          </p:nvPr>
        </p:nvPicPr>
        <p:blipFill>
          <a:blip r:embed="rId3" cstate="print"/>
          <a:srcRect/>
          <a:stretch>
            <a:fillRect/>
          </a:stretch>
        </p:blipFill>
        <p:spPr>
          <a:xfrm>
            <a:off x="5715000" y="1949450"/>
            <a:ext cx="1905000" cy="14859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6089"/>
                                        </p:tgtEl>
                                        <p:attrNameLst>
                                          <p:attrName>style.visibility</p:attrName>
                                        </p:attrNameLst>
                                      </p:cBhvr>
                                      <p:to>
                                        <p:strVal val="visible"/>
                                      </p:to>
                                    </p:set>
                                    <p:animEffect transition="in" filter="box(in)">
                                      <p:cBhvr>
                                        <p:cTn id="7" dur="2000"/>
                                        <p:tgtEl>
                                          <p:spTgt spid="4608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6084"/>
                                        </p:tgtEl>
                                        <p:attrNameLst>
                                          <p:attrName>style.visibility</p:attrName>
                                        </p:attrNameLst>
                                      </p:cBhvr>
                                      <p:to>
                                        <p:strVal val="visible"/>
                                      </p:to>
                                    </p:set>
                                    <p:animEffect transition="in" filter="box(in)">
                                      <p:cBhvr>
                                        <p:cTn id="12" dur="2000"/>
                                        <p:tgtEl>
                                          <p:spTgt spid="4608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6088"/>
                                        </p:tgtEl>
                                        <p:attrNameLst>
                                          <p:attrName>style.visibility</p:attrName>
                                        </p:attrNameLst>
                                      </p:cBhvr>
                                      <p:to>
                                        <p:strVal val="visible"/>
                                      </p:to>
                                    </p:set>
                                    <p:animEffect transition="in" filter="box(in)">
                                      <p:cBhvr>
                                        <p:cTn id="17" dur="2000"/>
                                        <p:tgtEl>
                                          <p:spTgt spid="4608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6086"/>
                                        </p:tgtEl>
                                        <p:attrNameLst>
                                          <p:attrName>style.visibility</p:attrName>
                                        </p:attrNameLst>
                                      </p:cBhvr>
                                      <p:to>
                                        <p:strVal val="visible"/>
                                      </p:to>
                                    </p:set>
                                    <p:animEffect transition="in" filter="box(in)">
                                      <p:cBhvr>
                                        <p:cTn id="22" dur="2000"/>
                                        <p:tgtEl>
                                          <p:spTgt spid="460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p:bldP spid="4608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166D003D-69E9-4910-A300-46B1F95A1125}" type="slidenum">
              <a:rPr lang="nl-NL"/>
              <a:pPr/>
              <a:t>49</a:t>
            </a:fld>
            <a:endParaRPr lang="nl-NL"/>
          </a:p>
        </p:txBody>
      </p:sp>
      <p:sp>
        <p:nvSpPr>
          <p:cNvPr id="56322"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56324" name="Rectangle 4"/>
          <p:cNvSpPr>
            <a:spLocks noGrp="1" noChangeArrowheads="1"/>
          </p:cNvSpPr>
          <p:nvPr>
            <p:ph type="body" sz="half" idx="1"/>
          </p:nvPr>
        </p:nvSpPr>
        <p:spPr/>
        <p:txBody>
          <a:bodyPr/>
          <a:lstStyle/>
          <a:p>
            <a:r>
              <a:rPr lang="nl-NL" sz="1800" b="1"/>
              <a:t>Boosheid</a:t>
            </a:r>
            <a:r>
              <a:rPr lang="nl-NL" sz="1800"/>
              <a:t/>
            </a:r>
            <a:br>
              <a:rPr lang="nl-NL" sz="1800"/>
            </a:br>
            <a:r>
              <a:rPr lang="nl-NL" sz="1800"/>
              <a:t/>
            </a:r>
            <a:br>
              <a:rPr lang="nl-NL" sz="1800"/>
            </a:br>
            <a:r>
              <a:rPr lang="nl-NL" sz="1800"/>
              <a:t>Veel mensen uiten hun boosheid vooral met een frons en opeengeperste lippen. De boze persoon kijkt je daarbij strak aan en knijpt zijn oogleden samen. Hier wordt de boosheid nog een keer extra ondersteund met de vuist onder de kin. </a:t>
            </a:r>
          </a:p>
        </p:txBody>
      </p:sp>
      <p:pic>
        <p:nvPicPr>
          <p:cNvPr id="56328" name="Picture 8" descr="gea19"/>
          <p:cNvPicPr>
            <a:picLocks noChangeAspect="1" noChangeArrowheads="1"/>
          </p:cNvPicPr>
          <p:nvPr>
            <p:ph sz="half" idx="2"/>
          </p:nvPr>
        </p:nvPicPr>
        <p:blipFill>
          <a:blip r:embed="rId2" cstate="print"/>
          <a:srcRect/>
          <a:stretch>
            <a:fillRect/>
          </a:stretch>
        </p:blipFill>
        <p:spPr>
          <a:xfrm>
            <a:off x="5651500" y="1844674"/>
            <a:ext cx="2917342" cy="3870341"/>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24">
                                            <p:txEl>
                                              <p:pRg st="0" end="0"/>
                                            </p:txEl>
                                          </p:spTgt>
                                        </p:tgtEl>
                                        <p:attrNameLst>
                                          <p:attrName>style.visibility</p:attrName>
                                        </p:attrNameLst>
                                      </p:cBhvr>
                                      <p:to>
                                        <p:strVal val="visible"/>
                                      </p:to>
                                    </p:set>
                                    <p:anim calcmode="lin" valueType="num">
                                      <p:cBhvr additive="base">
                                        <p:cTn id="7" dur="2000" fill="hold"/>
                                        <p:tgtEl>
                                          <p:spTgt spid="56324">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5632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jdelijke aanduiding voor dianummer 5"/>
          <p:cNvSpPr>
            <a:spLocks noGrp="1"/>
          </p:cNvSpPr>
          <p:nvPr>
            <p:ph type="sldNum" sz="quarter" idx="12"/>
          </p:nvPr>
        </p:nvSpPr>
        <p:spPr/>
        <p:txBody>
          <a:bodyPr/>
          <a:lstStyle/>
          <a:p>
            <a:fld id="{38D333CA-F3CD-4D1A-8C15-098A281B543C}" type="slidenum">
              <a:rPr lang="nl-NL"/>
              <a:pPr/>
              <a:t>5</a:t>
            </a:fld>
            <a:endParaRPr lang="nl-NL"/>
          </a:p>
        </p:txBody>
      </p:sp>
      <p:sp>
        <p:nvSpPr>
          <p:cNvPr id="17410"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17411" name="Rectangle 3"/>
          <p:cNvSpPr>
            <a:spLocks noGrp="1" noChangeArrowheads="1"/>
          </p:cNvSpPr>
          <p:nvPr>
            <p:ph type="body" idx="1"/>
          </p:nvPr>
        </p:nvSpPr>
        <p:spPr/>
        <p:txBody>
          <a:bodyPr/>
          <a:lstStyle/>
          <a:p>
            <a:pPr>
              <a:buFontTx/>
              <a:buNone/>
            </a:pPr>
            <a:r>
              <a:rPr lang="nl-NL"/>
              <a:t>Zender                                         Ontvanger                                     	</a:t>
            </a:r>
          </a:p>
          <a:p>
            <a:pPr>
              <a:buFontTx/>
              <a:buNone/>
            </a:pPr>
            <a:endParaRPr lang="nl-NL"/>
          </a:p>
          <a:p>
            <a:pPr>
              <a:buFontTx/>
              <a:buNone/>
            </a:pPr>
            <a:endParaRPr lang="nl-NL"/>
          </a:p>
          <a:p>
            <a:pPr>
              <a:buFontTx/>
              <a:buNone/>
            </a:pPr>
            <a:endParaRPr lang="nl-NL"/>
          </a:p>
          <a:p>
            <a:pPr>
              <a:buFontTx/>
              <a:buNone/>
            </a:pPr>
            <a:endParaRPr lang="nl-NL"/>
          </a:p>
          <a:p>
            <a:pPr>
              <a:buFontTx/>
              <a:buNone/>
            </a:pPr>
            <a:r>
              <a:rPr lang="nl-NL"/>
              <a:t>Ontvanger	                             Zender						</a:t>
            </a:r>
          </a:p>
        </p:txBody>
      </p:sp>
      <p:sp>
        <p:nvSpPr>
          <p:cNvPr id="17412" name="Line 4"/>
          <p:cNvSpPr>
            <a:spLocks noChangeShapeType="1"/>
          </p:cNvSpPr>
          <p:nvPr/>
        </p:nvSpPr>
        <p:spPr bwMode="auto">
          <a:xfrm>
            <a:off x="1908175" y="1916113"/>
            <a:ext cx="4464050" cy="0"/>
          </a:xfrm>
          <a:prstGeom prst="line">
            <a:avLst/>
          </a:prstGeom>
          <a:noFill/>
          <a:ln w="9525">
            <a:solidFill>
              <a:schemeClr val="tx1"/>
            </a:solidFill>
            <a:round/>
            <a:headEnd/>
            <a:tailEnd type="triangle" w="med" len="med"/>
          </a:ln>
          <a:effectLst/>
        </p:spPr>
        <p:txBody>
          <a:bodyPr/>
          <a:lstStyle/>
          <a:p>
            <a:endParaRPr lang="nl-NL"/>
          </a:p>
        </p:txBody>
      </p:sp>
      <p:sp>
        <p:nvSpPr>
          <p:cNvPr id="17413" name="Line 5"/>
          <p:cNvSpPr>
            <a:spLocks noChangeShapeType="1"/>
          </p:cNvSpPr>
          <p:nvPr/>
        </p:nvSpPr>
        <p:spPr bwMode="auto">
          <a:xfrm>
            <a:off x="7308850" y="2205038"/>
            <a:ext cx="0" cy="2952750"/>
          </a:xfrm>
          <a:prstGeom prst="line">
            <a:avLst/>
          </a:prstGeom>
          <a:noFill/>
          <a:ln w="9525">
            <a:solidFill>
              <a:schemeClr val="tx1"/>
            </a:solidFill>
            <a:round/>
            <a:headEnd/>
            <a:tailEnd type="triangle" w="med" len="med"/>
          </a:ln>
          <a:effectLst/>
        </p:spPr>
        <p:txBody>
          <a:bodyPr/>
          <a:lstStyle/>
          <a:p>
            <a:endParaRPr lang="nl-NL"/>
          </a:p>
        </p:txBody>
      </p:sp>
      <p:sp>
        <p:nvSpPr>
          <p:cNvPr id="17414" name="Line 6"/>
          <p:cNvSpPr>
            <a:spLocks noChangeShapeType="1"/>
          </p:cNvSpPr>
          <p:nvPr/>
        </p:nvSpPr>
        <p:spPr bwMode="auto">
          <a:xfrm flipH="1">
            <a:off x="2555875" y="5373688"/>
            <a:ext cx="3887788" cy="0"/>
          </a:xfrm>
          <a:prstGeom prst="line">
            <a:avLst/>
          </a:prstGeom>
          <a:noFill/>
          <a:ln w="9525">
            <a:solidFill>
              <a:schemeClr val="tx1"/>
            </a:solidFill>
            <a:round/>
            <a:headEnd/>
            <a:tailEnd type="triangle" w="med" len="med"/>
          </a:ln>
          <a:effectLst/>
        </p:spPr>
        <p:txBody>
          <a:bodyPr/>
          <a:lstStyle/>
          <a:p>
            <a:endParaRPr lang="nl-NL"/>
          </a:p>
        </p:txBody>
      </p:sp>
      <p:sp>
        <p:nvSpPr>
          <p:cNvPr id="17415" name="Line 7"/>
          <p:cNvSpPr>
            <a:spLocks noChangeShapeType="1"/>
          </p:cNvSpPr>
          <p:nvPr/>
        </p:nvSpPr>
        <p:spPr bwMode="auto">
          <a:xfrm flipV="1">
            <a:off x="1042988" y="2133600"/>
            <a:ext cx="0" cy="2951163"/>
          </a:xfrm>
          <a:prstGeom prst="line">
            <a:avLst/>
          </a:prstGeom>
          <a:noFill/>
          <a:ln w="9525">
            <a:solidFill>
              <a:schemeClr val="tx1"/>
            </a:solidFill>
            <a:round/>
            <a:headEnd/>
            <a:tailEnd type="triangle" w="med" len="med"/>
          </a:ln>
          <a:effectLst/>
        </p:spPr>
        <p:txBody>
          <a:bodyPr/>
          <a:lstStyle/>
          <a:p>
            <a:endParaRPr lang="nl-NL"/>
          </a:p>
        </p:txBody>
      </p:sp>
      <p:sp>
        <p:nvSpPr>
          <p:cNvPr id="17416" name="AutoShape 8"/>
          <p:cNvSpPr>
            <a:spLocks noChangeArrowheads="1"/>
          </p:cNvSpPr>
          <p:nvPr/>
        </p:nvSpPr>
        <p:spPr bwMode="auto">
          <a:xfrm>
            <a:off x="1979613" y="2420938"/>
            <a:ext cx="4537075" cy="2232025"/>
          </a:xfrm>
          <a:prstGeom prst="foldedCorner">
            <a:avLst>
              <a:gd name="adj" fmla="val 12500"/>
            </a:avLst>
          </a:prstGeom>
          <a:solidFill>
            <a:srgbClr val="FF0000"/>
          </a:solidFill>
          <a:ln w="9525">
            <a:solidFill>
              <a:schemeClr val="tx1"/>
            </a:solidFill>
            <a:round/>
            <a:headEnd/>
            <a:tailEnd/>
          </a:ln>
          <a:effectLst/>
        </p:spPr>
        <p:txBody>
          <a:bodyPr wrap="none" anchor="ctr"/>
          <a:lstStyle/>
          <a:p>
            <a:pPr algn="ctr"/>
            <a:r>
              <a:rPr lang="nl-NL"/>
              <a:t>Uitwisselen informatie /elkaar beïnvloeden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2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17412"/>
                                        </p:tgtEl>
                                        <p:attrNameLst>
                                          <p:attrName>style.visibility</p:attrName>
                                        </p:attrNameLst>
                                      </p:cBhvr>
                                      <p:to>
                                        <p:strVal val="visible"/>
                                      </p:to>
                                    </p:set>
                                    <p:anim calcmode="lin" valueType="num">
                                      <p:cBhvr>
                                        <p:cTn id="13" dur="1000" fill="hold"/>
                                        <p:tgtEl>
                                          <p:spTgt spid="17412"/>
                                        </p:tgtEl>
                                        <p:attrNameLst>
                                          <p:attrName>ppt_w</p:attrName>
                                        </p:attrNameLst>
                                      </p:cBhvr>
                                      <p:tavLst>
                                        <p:tav tm="0">
                                          <p:val>
                                            <p:strVal val="#ppt_w*0.70"/>
                                          </p:val>
                                        </p:tav>
                                        <p:tav tm="100000">
                                          <p:val>
                                            <p:strVal val="#ppt_w"/>
                                          </p:val>
                                        </p:tav>
                                      </p:tavLst>
                                    </p:anim>
                                    <p:anim calcmode="lin" valueType="num">
                                      <p:cBhvr>
                                        <p:cTn id="14" dur="1000" fill="hold"/>
                                        <p:tgtEl>
                                          <p:spTgt spid="17412"/>
                                        </p:tgtEl>
                                        <p:attrNameLst>
                                          <p:attrName>ppt_h</p:attrName>
                                        </p:attrNameLst>
                                      </p:cBhvr>
                                      <p:tavLst>
                                        <p:tav tm="0">
                                          <p:val>
                                            <p:strVal val="#ppt_h"/>
                                          </p:val>
                                        </p:tav>
                                        <p:tav tm="100000">
                                          <p:val>
                                            <p:strVal val="#ppt_h"/>
                                          </p:val>
                                        </p:tav>
                                      </p:tavLst>
                                    </p:anim>
                                    <p:animEffect transition="in" filter="fade">
                                      <p:cBhvr>
                                        <p:cTn id="15" dur="1000"/>
                                        <p:tgtEl>
                                          <p:spTgt spid="17412"/>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17413"/>
                                        </p:tgtEl>
                                        <p:attrNameLst>
                                          <p:attrName>style.visibility</p:attrName>
                                        </p:attrNameLst>
                                      </p:cBhvr>
                                      <p:to>
                                        <p:strVal val="visible"/>
                                      </p:to>
                                    </p:set>
                                    <p:anim calcmode="lin" valueType="num">
                                      <p:cBhvr>
                                        <p:cTn id="20" dur="1000" fill="hold"/>
                                        <p:tgtEl>
                                          <p:spTgt spid="17413"/>
                                        </p:tgtEl>
                                        <p:attrNameLst>
                                          <p:attrName>ppt_w</p:attrName>
                                        </p:attrNameLst>
                                      </p:cBhvr>
                                      <p:tavLst>
                                        <p:tav tm="0">
                                          <p:val>
                                            <p:strVal val="#ppt_w*0.70"/>
                                          </p:val>
                                        </p:tav>
                                        <p:tav tm="100000">
                                          <p:val>
                                            <p:strVal val="#ppt_w"/>
                                          </p:val>
                                        </p:tav>
                                      </p:tavLst>
                                    </p:anim>
                                    <p:anim calcmode="lin" valueType="num">
                                      <p:cBhvr>
                                        <p:cTn id="21" dur="1000" fill="hold"/>
                                        <p:tgtEl>
                                          <p:spTgt spid="17413"/>
                                        </p:tgtEl>
                                        <p:attrNameLst>
                                          <p:attrName>ppt_h</p:attrName>
                                        </p:attrNameLst>
                                      </p:cBhvr>
                                      <p:tavLst>
                                        <p:tav tm="0">
                                          <p:val>
                                            <p:strVal val="#ppt_h"/>
                                          </p:val>
                                        </p:tav>
                                        <p:tav tm="100000">
                                          <p:val>
                                            <p:strVal val="#ppt_h"/>
                                          </p:val>
                                        </p:tav>
                                      </p:tavLst>
                                    </p:anim>
                                    <p:animEffect transition="in" filter="fade">
                                      <p:cBhvr>
                                        <p:cTn id="22" dur="1000"/>
                                        <p:tgtEl>
                                          <p:spTgt spid="17413"/>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17414"/>
                                        </p:tgtEl>
                                        <p:attrNameLst>
                                          <p:attrName>style.visibility</p:attrName>
                                        </p:attrNameLst>
                                      </p:cBhvr>
                                      <p:to>
                                        <p:strVal val="visible"/>
                                      </p:to>
                                    </p:set>
                                    <p:anim calcmode="lin" valueType="num">
                                      <p:cBhvr>
                                        <p:cTn id="27" dur="1000" fill="hold"/>
                                        <p:tgtEl>
                                          <p:spTgt spid="17414"/>
                                        </p:tgtEl>
                                        <p:attrNameLst>
                                          <p:attrName>ppt_w</p:attrName>
                                        </p:attrNameLst>
                                      </p:cBhvr>
                                      <p:tavLst>
                                        <p:tav tm="0">
                                          <p:val>
                                            <p:strVal val="#ppt_w*0.70"/>
                                          </p:val>
                                        </p:tav>
                                        <p:tav tm="100000">
                                          <p:val>
                                            <p:strVal val="#ppt_w"/>
                                          </p:val>
                                        </p:tav>
                                      </p:tavLst>
                                    </p:anim>
                                    <p:anim calcmode="lin" valueType="num">
                                      <p:cBhvr>
                                        <p:cTn id="28" dur="1000" fill="hold"/>
                                        <p:tgtEl>
                                          <p:spTgt spid="17414"/>
                                        </p:tgtEl>
                                        <p:attrNameLst>
                                          <p:attrName>ppt_h</p:attrName>
                                        </p:attrNameLst>
                                      </p:cBhvr>
                                      <p:tavLst>
                                        <p:tav tm="0">
                                          <p:val>
                                            <p:strVal val="#ppt_h"/>
                                          </p:val>
                                        </p:tav>
                                        <p:tav tm="100000">
                                          <p:val>
                                            <p:strVal val="#ppt_h"/>
                                          </p:val>
                                        </p:tav>
                                      </p:tavLst>
                                    </p:anim>
                                    <p:animEffect transition="in" filter="fade">
                                      <p:cBhvr>
                                        <p:cTn id="29" dur="1000"/>
                                        <p:tgtEl>
                                          <p:spTgt spid="17414"/>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17415"/>
                                        </p:tgtEl>
                                        <p:attrNameLst>
                                          <p:attrName>style.visibility</p:attrName>
                                        </p:attrNameLst>
                                      </p:cBhvr>
                                      <p:to>
                                        <p:strVal val="visible"/>
                                      </p:to>
                                    </p:set>
                                    <p:anim calcmode="lin" valueType="num">
                                      <p:cBhvr>
                                        <p:cTn id="34" dur="1000" fill="hold"/>
                                        <p:tgtEl>
                                          <p:spTgt spid="17415"/>
                                        </p:tgtEl>
                                        <p:attrNameLst>
                                          <p:attrName>ppt_w</p:attrName>
                                        </p:attrNameLst>
                                      </p:cBhvr>
                                      <p:tavLst>
                                        <p:tav tm="0">
                                          <p:val>
                                            <p:strVal val="#ppt_w*0.70"/>
                                          </p:val>
                                        </p:tav>
                                        <p:tav tm="100000">
                                          <p:val>
                                            <p:strVal val="#ppt_w"/>
                                          </p:val>
                                        </p:tav>
                                      </p:tavLst>
                                    </p:anim>
                                    <p:anim calcmode="lin" valueType="num">
                                      <p:cBhvr>
                                        <p:cTn id="35" dur="1000" fill="hold"/>
                                        <p:tgtEl>
                                          <p:spTgt spid="17415"/>
                                        </p:tgtEl>
                                        <p:attrNameLst>
                                          <p:attrName>ppt_h</p:attrName>
                                        </p:attrNameLst>
                                      </p:cBhvr>
                                      <p:tavLst>
                                        <p:tav tm="0">
                                          <p:val>
                                            <p:strVal val="#ppt_h"/>
                                          </p:val>
                                        </p:tav>
                                        <p:tav tm="100000">
                                          <p:val>
                                            <p:strVal val="#ppt_h"/>
                                          </p:val>
                                        </p:tav>
                                      </p:tavLst>
                                    </p:anim>
                                    <p:animEffect transition="in" filter="fade">
                                      <p:cBhvr>
                                        <p:cTn id="36" dur="1000"/>
                                        <p:tgtEl>
                                          <p:spTgt spid="17415"/>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7411">
                                            <p:txEl>
                                              <p:pRg st="5" end="5"/>
                                            </p:txEl>
                                          </p:spTgt>
                                        </p:tgtEl>
                                        <p:attrNameLst>
                                          <p:attrName>style.visibility</p:attrName>
                                        </p:attrNameLst>
                                      </p:cBhvr>
                                      <p:to>
                                        <p:strVal val="visible"/>
                                      </p:to>
                                    </p:set>
                                    <p:anim calcmode="lin" valueType="num">
                                      <p:cBhvr additive="base">
                                        <p:cTn id="41" dur="2000" fill="hold"/>
                                        <p:tgtEl>
                                          <p:spTgt spid="17411">
                                            <p:txEl>
                                              <p:pRg st="5" end="5"/>
                                            </p:txEl>
                                          </p:spTgt>
                                        </p:tgtEl>
                                        <p:attrNameLst>
                                          <p:attrName>ppt_x</p:attrName>
                                        </p:attrNameLst>
                                      </p:cBhvr>
                                      <p:tavLst>
                                        <p:tav tm="0">
                                          <p:val>
                                            <p:strVal val="#ppt_x"/>
                                          </p:val>
                                        </p:tav>
                                        <p:tav tm="100000">
                                          <p:val>
                                            <p:strVal val="#ppt_x"/>
                                          </p:val>
                                        </p:tav>
                                      </p:tavLst>
                                    </p:anim>
                                    <p:anim calcmode="lin" valueType="num">
                                      <p:cBhvr additive="base">
                                        <p:cTn id="42" dur="2000" fill="hold"/>
                                        <p:tgtEl>
                                          <p:spTgt spid="174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7416"/>
                                        </p:tgtEl>
                                        <p:attrNameLst>
                                          <p:attrName>style.visibility</p:attrName>
                                        </p:attrNameLst>
                                      </p:cBhvr>
                                      <p:to>
                                        <p:strVal val="visible"/>
                                      </p:to>
                                    </p:set>
                                    <p:animEffect transition="in" filter="diamond(in)">
                                      <p:cBhvr>
                                        <p:cTn id="47" dur="2000"/>
                                        <p:tgtEl>
                                          <p:spTgt spid="174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P spid="17413" grpId="0" animBg="1"/>
      <p:bldP spid="17414" grpId="0" animBg="1"/>
      <p:bldP spid="17415" grpId="0" animBg="1"/>
      <p:bldP spid="1741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B357EFC7-CECD-4A07-856F-0C26E97E4CF9}" type="slidenum">
              <a:rPr lang="nl-NL"/>
              <a:pPr/>
              <a:t>50</a:t>
            </a:fld>
            <a:endParaRPr lang="nl-NL"/>
          </a:p>
        </p:txBody>
      </p:sp>
      <p:sp>
        <p:nvSpPr>
          <p:cNvPr id="54274"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54276" name="Rectangle 4"/>
          <p:cNvSpPr>
            <a:spLocks noGrp="1" noChangeArrowheads="1"/>
          </p:cNvSpPr>
          <p:nvPr>
            <p:ph sz="half" idx="1"/>
          </p:nvPr>
        </p:nvSpPr>
        <p:spPr/>
        <p:txBody>
          <a:bodyPr/>
          <a:lstStyle/>
          <a:p>
            <a:r>
              <a:rPr lang="nl-NL" sz="1800" b="1"/>
              <a:t>Wantrouwen</a:t>
            </a:r>
            <a:r>
              <a:rPr lang="nl-NL" sz="1800"/>
              <a:t/>
            </a:r>
            <a:br>
              <a:rPr lang="nl-NL" sz="1800"/>
            </a:br>
            <a:r>
              <a:rPr lang="nl-NL" sz="1800"/>
              <a:t/>
            </a:r>
            <a:br>
              <a:rPr lang="nl-NL" sz="1800"/>
            </a:br>
            <a:r>
              <a:rPr lang="nl-NL" sz="1800"/>
              <a:t>De frons in combinatie met de schuine blik duidt op wantrouwen of achterdocht. Ze toont weinig vertrouwen in de acties van anderen en meent dat ze hen beter in de gaten moet houden. Ze verlangt misschien een verklaring. </a:t>
            </a:r>
          </a:p>
        </p:txBody>
      </p:sp>
      <p:pic>
        <p:nvPicPr>
          <p:cNvPr id="54278" name="Picture 6" descr="gea9"/>
          <p:cNvPicPr>
            <a:picLocks noChangeAspect="1" noChangeArrowheads="1"/>
          </p:cNvPicPr>
          <p:nvPr>
            <p:ph sz="half" idx="2"/>
          </p:nvPr>
        </p:nvPicPr>
        <p:blipFill>
          <a:blip r:embed="rId2" cstate="print"/>
          <a:srcRect/>
          <a:stretch>
            <a:fillRect/>
          </a:stretch>
        </p:blipFill>
        <p:spPr>
          <a:xfrm>
            <a:off x="5651499" y="1773238"/>
            <a:ext cx="3078885" cy="4084654"/>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6"/>
                                        </p:tgtEl>
                                        <p:attrNameLst>
                                          <p:attrName>style.visibility</p:attrName>
                                        </p:attrNameLst>
                                      </p:cBhvr>
                                      <p:to>
                                        <p:strVal val="visible"/>
                                      </p:to>
                                    </p:set>
                                    <p:anim calcmode="lin" valueType="num">
                                      <p:cBhvr additive="base">
                                        <p:cTn id="7" dur="2000" fill="hold"/>
                                        <p:tgtEl>
                                          <p:spTgt spid="54276"/>
                                        </p:tgtEl>
                                        <p:attrNameLst>
                                          <p:attrName>ppt_x</p:attrName>
                                        </p:attrNameLst>
                                      </p:cBhvr>
                                      <p:tavLst>
                                        <p:tav tm="0">
                                          <p:val>
                                            <p:strVal val="#ppt_x"/>
                                          </p:val>
                                        </p:tav>
                                        <p:tav tm="100000">
                                          <p:val>
                                            <p:strVal val="#ppt_x"/>
                                          </p:val>
                                        </p:tav>
                                      </p:tavLst>
                                    </p:anim>
                                    <p:anim calcmode="lin" valueType="num">
                                      <p:cBhvr additive="base">
                                        <p:cTn id="8" dur="2000" fill="hold"/>
                                        <p:tgtEl>
                                          <p:spTgt spid="542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AA4A86B5-15DF-4FC0-B698-D347DC52B7D6}" type="slidenum">
              <a:rPr lang="nl-NL"/>
              <a:pPr/>
              <a:t>51</a:t>
            </a:fld>
            <a:endParaRPr lang="nl-NL"/>
          </a:p>
        </p:txBody>
      </p:sp>
      <p:sp>
        <p:nvSpPr>
          <p:cNvPr id="55298"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55300" name="Rectangle 4"/>
          <p:cNvSpPr>
            <a:spLocks noGrp="1" noChangeArrowheads="1"/>
          </p:cNvSpPr>
          <p:nvPr>
            <p:ph sz="half" idx="1"/>
          </p:nvPr>
        </p:nvSpPr>
        <p:spPr/>
        <p:txBody>
          <a:bodyPr/>
          <a:lstStyle/>
          <a:p>
            <a:r>
              <a:rPr lang="nl-NL" sz="1800" b="1"/>
              <a:t>Sociale glimlach</a:t>
            </a:r>
            <a:r>
              <a:rPr lang="nl-NL" sz="1800"/>
              <a:t/>
            </a:r>
            <a:br>
              <a:rPr lang="nl-NL" sz="1800"/>
            </a:br>
            <a:r>
              <a:rPr lang="nl-NL" sz="1800"/>
              <a:t/>
            </a:r>
            <a:br>
              <a:rPr lang="nl-NL" sz="1800"/>
            </a:br>
            <a:r>
              <a:rPr lang="nl-NL" sz="1800"/>
              <a:t>Deze vrolijke glimlach, is een ontspannen en vriendelijke uitingsvorm. Er blijkt uit dat zij vriendelijk gestemd is naar de persoon met wie ze spreekt. Eerder een sociale glimlach dan uiting van vreugde </a:t>
            </a:r>
          </a:p>
        </p:txBody>
      </p:sp>
      <p:pic>
        <p:nvPicPr>
          <p:cNvPr id="55302" name="Picture 6" descr="gea1"/>
          <p:cNvPicPr>
            <a:picLocks noChangeAspect="1" noChangeArrowheads="1"/>
          </p:cNvPicPr>
          <p:nvPr>
            <p:ph sz="half" idx="2"/>
          </p:nvPr>
        </p:nvPicPr>
        <p:blipFill>
          <a:blip r:embed="rId2" cstate="print"/>
          <a:srcRect/>
          <a:stretch>
            <a:fillRect/>
          </a:stretch>
        </p:blipFill>
        <p:spPr>
          <a:xfrm>
            <a:off x="5651499" y="1844674"/>
            <a:ext cx="3132733" cy="4156093"/>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300"/>
                                        </p:tgtEl>
                                        <p:attrNameLst>
                                          <p:attrName>style.visibility</p:attrName>
                                        </p:attrNameLst>
                                      </p:cBhvr>
                                      <p:to>
                                        <p:strVal val="visible"/>
                                      </p:to>
                                    </p:set>
                                    <p:anim calcmode="lin" valueType="num">
                                      <p:cBhvr additive="base">
                                        <p:cTn id="7" dur="2000" fill="hold"/>
                                        <p:tgtEl>
                                          <p:spTgt spid="55300"/>
                                        </p:tgtEl>
                                        <p:attrNameLst>
                                          <p:attrName>ppt_x</p:attrName>
                                        </p:attrNameLst>
                                      </p:cBhvr>
                                      <p:tavLst>
                                        <p:tav tm="0">
                                          <p:val>
                                            <p:strVal val="#ppt_x"/>
                                          </p:val>
                                        </p:tav>
                                        <p:tav tm="100000">
                                          <p:val>
                                            <p:strVal val="#ppt_x"/>
                                          </p:val>
                                        </p:tav>
                                      </p:tavLst>
                                    </p:anim>
                                    <p:anim calcmode="lin" valueType="num">
                                      <p:cBhvr additive="base">
                                        <p:cTn id="8" dur="2000" fill="hold"/>
                                        <p:tgtEl>
                                          <p:spTgt spid="553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AD9CB6BE-E944-4138-B89C-33839D9CFE82}" type="slidenum">
              <a:rPr lang="nl-NL"/>
              <a:pPr/>
              <a:t>52</a:t>
            </a:fld>
            <a:endParaRPr lang="nl-NL"/>
          </a:p>
        </p:txBody>
      </p:sp>
      <p:sp>
        <p:nvSpPr>
          <p:cNvPr id="60418"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60420" name="Rectangle 4"/>
          <p:cNvSpPr>
            <a:spLocks noGrp="1" noChangeArrowheads="1"/>
          </p:cNvSpPr>
          <p:nvPr>
            <p:ph sz="half" idx="1"/>
          </p:nvPr>
        </p:nvSpPr>
        <p:spPr/>
        <p:txBody>
          <a:bodyPr/>
          <a:lstStyle/>
          <a:p>
            <a:r>
              <a:rPr lang="nl-NL" sz="1800" b="1"/>
              <a:t>Verdriet</a:t>
            </a:r>
            <a:r>
              <a:rPr lang="nl-NL" sz="1800"/>
              <a:t/>
            </a:r>
            <a:br>
              <a:rPr lang="nl-NL" sz="1800"/>
            </a:br>
            <a:r>
              <a:rPr lang="nl-NL" sz="1800"/>
              <a:t/>
            </a:r>
            <a:br>
              <a:rPr lang="nl-NL" sz="1800"/>
            </a:br>
            <a:r>
              <a:rPr lang="nl-NL" sz="1800"/>
              <a:t>Haar ogen worden samengetrokken en haar mondhoeken wijzen omlaag. Bij hevig verdriet betrekt bijna het hele gezicht. Let op of er wel tranen bij zijn! Je kunt deze mimiek ook spelen.</a:t>
            </a:r>
            <a:r>
              <a:rPr lang="nl-NL"/>
              <a:t> </a:t>
            </a:r>
          </a:p>
        </p:txBody>
      </p:sp>
      <p:pic>
        <p:nvPicPr>
          <p:cNvPr id="60422" name="Picture 6" descr="gea4"/>
          <p:cNvPicPr>
            <a:picLocks noChangeAspect="1" noChangeArrowheads="1"/>
          </p:cNvPicPr>
          <p:nvPr>
            <p:ph sz="half" idx="2"/>
          </p:nvPr>
        </p:nvPicPr>
        <p:blipFill>
          <a:blip r:embed="rId2" cstate="print"/>
          <a:srcRect/>
          <a:stretch>
            <a:fillRect/>
          </a:stretch>
        </p:blipFill>
        <p:spPr>
          <a:xfrm>
            <a:off x="5724525" y="1916112"/>
            <a:ext cx="3025038" cy="4013217"/>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0420">
                                            <p:txEl>
                                              <p:pRg st="0" end="0"/>
                                            </p:txEl>
                                          </p:spTgt>
                                        </p:tgtEl>
                                        <p:attrNameLst>
                                          <p:attrName>style.visibility</p:attrName>
                                        </p:attrNameLst>
                                      </p:cBhvr>
                                      <p:to>
                                        <p:strVal val="visible"/>
                                      </p:to>
                                    </p:set>
                                    <p:anim calcmode="lin" valueType="num">
                                      <p:cBhvr additive="base">
                                        <p:cTn id="7" dur="2000" fill="hold"/>
                                        <p:tgtEl>
                                          <p:spTgt spid="6042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6042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64AFA8D9-8CF1-4BCA-B755-358C132000DF}" type="slidenum">
              <a:rPr lang="nl-NL"/>
              <a:pPr/>
              <a:t>53</a:t>
            </a:fld>
            <a:endParaRPr lang="nl-NL"/>
          </a:p>
        </p:txBody>
      </p:sp>
      <p:sp>
        <p:nvSpPr>
          <p:cNvPr id="65538"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65540" name="Rectangle 4"/>
          <p:cNvSpPr>
            <a:spLocks noGrp="1" noChangeArrowheads="1"/>
          </p:cNvSpPr>
          <p:nvPr>
            <p:ph sz="half" idx="1"/>
          </p:nvPr>
        </p:nvSpPr>
        <p:spPr/>
        <p:txBody>
          <a:bodyPr/>
          <a:lstStyle/>
          <a:p>
            <a:r>
              <a:rPr lang="nl-NL" sz="1800" b="1"/>
              <a:t>Vies hé?</a:t>
            </a:r>
            <a:r>
              <a:rPr lang="nl-NL" sz="1800"/>
              <a:t/>
            </a:r>
            <a:br>
              <a:rPr lang="nl-NL" sz="1800"/>
            </a:br>
            <a:r>
              <a:rPr lang="nl-NL" sz="1800"/>
              <a:t/>
            </a:r>
            <a:br>
              <a:rPr lang="nl-NL" sz="1800"/>
            </a:br>
            <a:r>
              <a:rPr lang="nl-NL" sz="1800"/>
              <a:t>Als iemand iets vies vindt, trekt hij vaak zijn neus op. Hier wordt de afschuw eerder geuit door de ingetrokken kin. Als jouw partner zo kijkt als je hebt gekookt kun je je conclusies wel trekken</a:t>
            </a:r>
            <a:r>
              <a:rPr lang="nl-NL"/>
              <a:t>. </a:t>
            </a:r>
          </a:p>
        </p:txBody>
      </p:sp>
      <p:pic>
        <p:nvPicPr>
          <p:cNvPr id="65542" name="Picture 6" descr="gea5"/>
          <p:cNvPicPr>
            <a:picLocks noChangeAspect="1" noChangeArrowheads="1"/>
          </p:cNvPicPr>
          <p:nvPr>
            <p:ph sz="half" idx="2"/>
          </p:nvPr>
        </p:nvPicPr>
        <p:blipFill>
          <a:blip r:embed="rId2" cstate="print"/>
          <a:srcRect/>
          <a:stretch>
            <a:fillRect/>
          </a:stretch>
        </p:blipFill>
        <p:spPr>
          <a:xfrm>
            <a:off x="5724524" y="1844674"/>
            <a:ext cx="3186581" cy="4227531"/>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540">
                                            <p:txEl>
                                              <p:pRg st="0" end="0"/>
                                            </p:txEl>
                                          </p:spTgt>
                                        </p:tgtEl>
                                        <p:attrNameLst>
                                          <p:attrName>style.visibility</p:attrName>
                                        </p:attrNameLst>
                                      </p:cBhvr>
                                      <p:to>
                                        <p:strVal val="visible"/>
                                      </p:to>
                                    </p:set>
                                    <p:anim calcmode="lin" valueType="num">
                                      <p:cBhvr additive="base">
                                        <p:cTn id="7" dur="2000" fill="hold"/>
                                        <p:tgtEl>
                                          <p:spTgt spid="6554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6554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2217D4D1-3109-4893-861D-AFEE0E1E294A}" type="slidenum">
              <a:rPr lang="nl-NL"/>
              <a:pPr/>
              <a:t>54</a:t>
            </a:fld>
            <a:endParaRPr lang="nl-NL"/>
          </a:p>
        </p:txBody>
      </p:sp>
      <p:sp>
        <p:nvSpPr>
          <p:cNvPr id="61442"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61444" name="Rectangle 4"/>
          <p:cNvSpPr>
            <a:spLocks noGrp="1" noChangeArrowheads="1"/>
          </p:cNvSpPr>
          <p:nvPr>
            <p:ph sz="half" idx="1"/>
          </p:nvPr>
        </p:nvSpPr>
        <p:spPr/>
        <p:txBody>
          <a:bodyPr/>
          <a:lstStyle/>
          <a:p>
            <a:r>
              <a:rPr lang="nl-NL" sz="1800" b="1"/>
              <a:t>Blijde verrassing</a:t>
            </a:r>
            <a:r>
              <a:rPr lang="nl-NL" sz="1800"/>
              <a:t/>
            </a:r>
            <a:br>
              <a:rPr lang="nl-NL" sz="1800"/>
            </a:br>
            <a:r>
              <a:rPr lang="nl-NL" sz="1800"/>
              <a:t/>
            </a:r>
            <a:br>
              <a:rPr lang="nl-NL" sz="1800"/>
            </a:br>
            <a:r>
              <a:rPr lang="nl-NL" sz="1800"/>
              <a:t>Hier zie je vreugde in combinatie met verrassing. Geen open mond, maar wel grote ogen en opgetrokken wenkbrauwen die glimlach begeleiden. De wenkbrauwen reageren op iets onverwachts. </a:t>
            </a:r>
          </a:p>
        </p:txBody>
      </p:sp>
      <p:pic>
        <p:nvPicPr>
          <p:cNvPr id="61446" name="Picture 6" descr="gea6"/>
          <p:cNvPicPr>
            <a:picLocks noChangeAspect="1" noChangeArrowheads="1"/>
          </p:cNvPicPr>
          <p:nvPr>
            <p:ph sz="half" idx="2"/>
          </p:nvPr>
        </p:nvPicPr>
        <p:blipFill>
          <a:blip r:embed="rId2" cstate="print"/>
          <a:srcRect/>
          <a:stretch>
            <a:fillRect/>
          </a:stretch>
        </p:blipFill>
        <p:spPr>
          <a:xfrm>
            <a:off x="5724524" y="1844674"/>
            <a:ext cx="3186581" cy="4227531"/>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4"/>
                                        </p:tgtEl>
                                        <p:attrNameLst>
                                          <p:attrName>style.visibility</p:attrName>
                                        </p:attrNameLst>
                                      </p:cBhvr>
                                      <p:to>
                                        <p:strVal val="visible"/>
                                      </p:to>
                                    </p:set>
                                    <p:anim calcmode="lin" valueType="num">
                                      <p:cBhvr additive="base">
                                        <p:cTn id="7" dur="2000" fill="hold"/>
                                        <p:tgtEl>
                                          <p:spTgt spid="61444"/>
                                        </p:tgtEl>
                                        <p:attrNameLst>
                                          <p:attrName>ppt_x</p:attrName>
                                        </p:attrNameLst>
                                      </p:cBhvr>
                                      <p:tavLst>
                                        <p:tav tm="0">
                                          <p:val>
                                            <p:strVal val="#ppt_x"/>
                                          </p:val>
                                        </p:tav>
                                        <p:tav tm="100000">
                                          <p:val>
                                            <p:strVal val="#ppt_x"/>
                                          </p:val>
                                        </p:tav>
                                      </p:tavLst>
                                    </p:anim>
                                    <p:anim calcmode="lin" valueType="num">
                                      <p:cBhvr additive="base">
                                        <p:cTn id="8" dur="2000" fill="hold"/>
                                        <p:tgtEl>
                                          <p:spTgt spid="614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6AA95B79-3FE6-4C44-A0F3-88A58463A635}" type="slidenum">
              <a:rPr lang="nl-NL"/>
              <a:pPr/>
              <a:t>55</a:t>
            </a:fld>
            <a:endParaRPr lang="nl-NL"/>
          </a:p>
        </p:txBody>
      </p:sp>
      <p:sp>
        <p:nvSpPr>
          <p:cNvPr id="62466"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62468" name="Rectangle 4"/>
          <p:cNvSpPr>
            <a:spLocks noGrp="1" noChangeArrowheads="1"/>
          </p:cNvSpPr>
          <p:nvPr>
            <p:ph sz="half" idx="1"/>
          </p:nvPr>
        </p:nvSpPr>
        <p:spPr/>
        <p:txBody>
          <a:bodyPr/>
          <a:lstStyle/>
          <a:p>
            <a:r>
              <a:rPr lang="nl-NL" sz="1800" b="1"/>
              <a:t>Aangeslagen</a:t>
            </a:r>
            <a:r>
              <a:rPr lang="nl-NL" sz="1800"/>
              <a:t/>
            </a:r>
            <a:br>
              <a:rPr lang="nl-NL" sz="1800"/>
            </a:br>
            <a:r>
              <a:rPr lang="nl-NL" sz="1800"/>
              <a:t/>
            </a:r>
            <a:br>
              <a:rPr lang="nl-NL" sz="1800"/>
            </a:br>
            <a:r>
              <a:rPr lang="nl-NL" sz="1800"/>
              <a:t>Leunen met de kin op de hand, duidt vaak op verveling of vermoeidheid. De afgedwaalde blik geeft echter de indruk dat zij ver weg is met haar gedachten. Ze komt aangeslagen over. </a:t>
            </a:r>
          </a:p>
        </p:txBody>
      </p:sp>
      <p:pic>
        <p:nvPicPr>
          <p:cNvPr id="62470" name="Picture 6" descr="gea17"/>
          <p:cNvPicPr>
            <a:picLocks noChangeAspect="1" noChangeArrowheads="1"/>
          </p:cNvPicPr>
          <p:nvPr>
            <p:ph sz="half" idx="2"/>
          </p:nvPr>
        </p:nvPicPr>
        <p:blipFill>
          <a:blip r:embed="rId2" cstate="print"/>
          <a:srcRect/>
          <a:stretch>
            <a:fillRect/>
          </a:stretch>
        </p:blipFill>
        <p:spPr>
          <a:xfrm>
            <a:off x="5508625" y="1773238"/>
            <a:ext cx="3294276" cy="4370406"/>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8"/>
                                        </p:tgtEl>
                                        <p:attrNameLst>
                                          <p:attrName>style.visibility</p:attrName>
                                        </p:attrNameLst>
                                      </p:cBhvr>
                                      <p:to>
                                        <p:strVal val="visible"/>
                                      </p:to>
                                    </p:set>
                                    <p:anim calcmode="lin" valueType="num">
                                      <p:cBhvr additive="base">
                                        <p:cTn id="7" dur="2000" fill="hold"/>
                                        <p:tgtEl>
                                          <p:spTgt spid="62468"/>
                                        </p:tgtEl>
                                        <p:attrNameLst>
                                          <p:attrName>ppt_x</p:attrName>
                                        </p:attrNameLst>
                                      </p:cBhvr>
                                      <p:tavLst>
                                        <p:tav tm="0">
                                          <p:val>
                                            <p:strVal val="#ppt_x"/>
                                          </p:val>
                                        </p:tav>
                                        <p:tav tm="100000">
                                          <p:val>
                                            <p:strVal val="#ppt_x"/>
                                          </p:val>
                                        </p:tav>
                                      </p:tavLst>
                                    </p:anim>
                                    <p:anim calcmode="lin" valueType="num">
                                      <p:cBhvr additive="base">
                                        <p:cTn id="8" dur="2000" fill="hold"/>
                                        <p:tgtEl>
                                          <p:spTgt spid="624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BA868BEB-1A69-493A-9FC2-8093E7FA48EF}" type="slidenum">
              <a:rPr lang="nl-NL"/>
              <a:pPr/>
              <a:t>56</a:t>
            </a:fld>
            <a:endParaRPr lang="nl-NL"/>
          </a:p>
        </p:txBody>
      </p:sp>
      <p:sp>
        <p:nvSpPr>
          <p:cNvPr id="63490"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63492" name="Rectangle 4"/>
          <p:cNvSpPr>
            <a:spLocks noGrp="1" noChangeArrowheads="1"/>
          </p:cNvSpPr>
          <p:nvPr>
            <p:ph sz="half" idx="1"/>
          </p:nvPr>
        </p:nvSpPr>
        <p:spPr/>
        <p:txBody>
          <a:bodyPr/>
          <a:lstStyle/>
          <a:p>
            <a:r>
              <a:rPr lang="nl-NL" sz="1800" b="1"/>
              <a:t>Weet ik veel?!</a:t>
            </a:r>
            <a:r>
              <a:rPr lang="nl-NL" sz="1800"/>
              <a:t/>
            </a:r>
            <a:br>
              <a:rPr lang="nl-NL" sz="1800"/>
            </a:br>
            <a:r>
              <a:rPr lang="nl-NL" sz="1800"/>
              <a:t/>
            </a:r>
            <a:br>
              <a:rPr lang="nl-NL" sz="1800"/>
            </a:br>
            <a:r>
              <a:rPr lang="nl-NL" sz="1800"/>
              <a:t>De mondhoeken worden in de vorm van een halve maan omlaag getrokken. Dit is geen uiting van emotie maar een embleemgebaar. Net als de opgetrokken schouders: 'Ik weet het écht niet, heus niet!'. </a:t>
            </a:r>
          </a:p>
        </p:txBody>
      </p:sp>
      <p:pic>
        <p:nvPicPr>
          <p:cNvPr id="63494" name="Picture 6" descr="gea16"/>
          <p:cNvPicPr>
            <a:picLocks noChangeAspect="1" noChangeArrowheads="1"/>
          </p:cNvPicPr>
          <p:nvPr>
            <p:ph sz="half" idx="2"/>
          </p:nvPr>
        </p:nvPicPr>
        <p:blipFill>
          <a:blip r:embed="rId2" cstate="print"/>
          <a:srcRect/>
          <a:stretch>
            <a:fillRect/>
          </a:stretch>
        </p:blipFill>
        <p:spPr>
          <a:xfrm>
            <a:off x="5724524" y="1773238"/>
            <a:ext cx="3132733" cy="4156092"/>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3492">
                                            <p:txEl>
                                              <p:pRg st="0" end="0"/>
                                            </p:txEl>
                                          </p:spTgt>
                                        </p:tgtEl>
                                        <p:attrNameLst>
                                          <p:attrName>style.visibility</p:attrName>
                                        </p:attrNameLst>
                                      </p:cBhvr>
                                      <p:to>
                                        <p:strVal val="visible"/>
                                      </p:to>
                                    </p:set>
                                    <p:anim calcmode="lin" valueType="num">
                                      <p:cBhvr additive="base">
                                        <p:cTn id="7" dur="2000" fill="hold"/>
                                        <p:tgtEl>
                                          <p:spTgt spid="6349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6349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p:txBody>
          <a:bodyPr/>
          <a:lstStyle/>
          <a:p>
            <a:fld id="{4288ED37-E6E4-4DE8-BCE9-075FC7327530}" type="slidenum">
              <a:rPr lang="nl-NL"/>
              <a:pPr/>
              <a:t>57</a:t>
            </a:fld>
            <a:endParaRPr lang="nl-NL"/>
          </a:p>
        </p:txBody>
      </p:sp>
      <p:sp>
        <p:nvSpPr>
          <p:cNvPr id="64514"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64516" name="Rectangle 4"/>
          <p:cNvSpPr>
            <a:spLocks noGrp="1" noChangeArrowheads="1"/>
          </p:cNvSpPr>
          <p:nvPr>
            <p:ph sz="half" idx="1"/>
          </p:nvPr>
        </p:nvSpPr>
        <p:spPr/>
        <p:txBody>
          <a:bodyPr/>
          <a:lstStyle/>
          <a:p>
            <a:r>
              <a:rPr lang="nl-NL" sz="1800" b="1"/>
              <a:t>Twijfel</a:t>
            </a:r>
            <a:r>
              <a:rPr lang="nl-NL" sz="1800"/>
              <a:t/>
            </a:r>
            <a:br>
              <a:rPr lang="nl-NL" sz="1800"/>
            </a:br>
            <a:r>
              <a:rPr lang="nl-NL" sz="1800"/>
              <a:t/>
            </a:r>
            <a:br>
              <a:rPr lang="nl-NL" sz="1800"/>
            </a:br>
            <a:r>
              <a:rPr lang="nl-NL" sz="1800"/>
              <a:t>Deze vrouw houdt zich nog wat op de achtergrond. Ze bedekt haar mond met haar vinger en ook haar frons duidt op weerstand. Ze is het er duidelijk nog niet helemaal mee eens. Als je haar wilt overtuigen kost het wel wat moeite. </a:t>
            </a:r>
          </a:p>
        </p:txBody>
      </p:sp>
      <p:pic>
        <p:nvPicPr>
          <p:cNvPr id="64518" name="Picture 6" descr="gea11"/>
          <p:cNvPicPr>
            <a:picLocks noChangeAspect="1" noChangeArrowheads="1"/>
          </p:cNvPicPr>
          <p:nvPr>
            <p:ph sz="half" idx="2"/>
          </p:nvPr>
        </p:nvPicPr>
        <p:blipFill>
          <a:blip r:embed="rId2" cstate="print"/>
          <a:srcRect/>
          <a:stretch>
            <a:fillRect/>
          </a:stretch>
        </p:blipFill>
        <p:spPr>
          <a:xfrm>
            <a:off x="5724525" y="1700212"/>
            <a:ext cx="3295472" cy="4371993"/>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516"/>
                                        </p:tgtEl>
                                        <p:attrNameLst>
                                          <p:attrName>style.visibility</p:attrName>
                                        </p:attrNameLst>
                                      </p:cBhvr>
                                      <p:to>
                                        <p:strVal val="visible"/>
                                      </p:to>
                                    </p:set>
                                    <p:anim calcmode="lin" valueType="num">
                                      <p:cBhvr additive="base">
                                        <p:cTn id="7" dur="2000" fill="hold"/>
                                        <p:tgtEl>
                                          <p:spTgt spid="64516"/>
                                        </p:tgtEl>
                                        <p:attrNameLst>
                                          <p:attrName>ppt_x</p:attrName>
                                        </p:attrNameLst>
                                      </p:cBhvr>
                                      <p:tavLst>
                                        <p:tav tm="0">
                                          <p:val>
                                            <p:strVal val="#ppt_x"/>
                                          </p:val>
                                        </p:tav>
                                        <p:tav tm="100000">
                                          <p:val>
                                            <p:strVal val="#ppt_x"/>
                                          </p:val>
                                        </p:tav>
                                      </p:tavLst>
                                    </p:anim>
                                    <p:anim calcmode="lin" valueType="num">
                                      <p:cBhvr additive="base">
                                        <p:cTn id="8" dur="2000" fill="hold"/>
                                        <p:tgtEl>
                                          <p:spTgt spid="645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731FB453-E9F7-415C-9696-E823963A99F7}" type="slidenum">
              <a:rPr lang="nl-NL"/>
              <a:pPr/>
              <a:t>58</a:t>
            </a:fld>
            <a:endParaRPr lang="nl-NL"/>
          </a:p>
        </p:txBody>
      </p:sp>
      <p:sp>
        <p:nvSpPr>
          <p:cNvPr id="72706" name="Rectangle 2"/>
          <p:cNvSpPr>
            <a:spLocks noGrp="1" noChangeArrowheads="1"/>
          </p:cNvSpPr>
          <p:nvPr>
            <p:ph type="title"/>
          </p:nvPr>
        </p:nvSpPr>
        <p:spPr/>
        <p:txBody>
          <a:bodyPr/>
          <a:lstStyle/>
          <a:p>
            <a:r>
              <a:rPr lang="nl-NL" sz="3600"/>
              <a:t>Lichaamstaal en communicatie</a:t>
            </a:r>
          </a:p>
        </p:txBody>
      </p:sp>
      <p:sp>
        <p:nvSpPr>
          <p:cNvPr id="72707" name="Rectangle 3"/>
          <p:cNvSpPr>
            <a:spLocks noGrp="1" noChangeArrowheads="1"/>
          </p:cNvSpPr>
          <p:nvPr>
            <p:ph type="body" idx="1"/>
          </p:nvPr>
        </p:nvSpPr>
        <p:spPr/>
        <p:txBody>
          <a:bodyPr/>
          <a:lstStyle/>
          <a:p>
            <a:pPr>
              <a:lnSpc>
                <a:spcPct val="80000"/>
              </a:lnSpc>
            </a:pPr>
            <a:r>
              <a:rPr lang="nl-NL" sz="2000"/>
              <a:t>Communiceren op betrekkingsniveau kan dus op twee manieren: </a:t>
            </a:r>
          </a:p>
          <a:p>
            <a:pPr lvl="1">
              <a:lnSpc>
                <a:spcPct val="80000"/>
              </a:lnSpc>
            </a:pPr>
            <a:r>
              <a:rPr lang="nl-NL" sz="1800"/>
              <a:t>met woorden </a:t>
            </a:r>
          </a:p>
          <a:p>
            <a:pPr lvl="2">
              <a:lnSpc>
                <a:spcPct val="80000"/>
              </a:lnSpc>
            </a:pPr>
            <a:r>
              <a:rPr lang="nl-NL" sz="1600"/>
              <a:t>Formulering</a:t>
            </a:r>
          </a:p>
          <a:p>
            <a:pPr lvl="2">
              <a:lnSpc>
                <a:spcPct val="80000"/>
              </a:lnSpc>
            </a:pPr>
            <a:r>
              <a:rPr lang="nl-NL" sz="1600"/>
              <a:t>Gebiedende wijs</a:t>
            </a:r>
          </a:p>
          <a:p>
            <a:pPr lvl="2">
              <a:lnSpc>
                <a:spcPct val="80000"/>
              </a:lnSpc>
            </a:pPr>
            <a:r>
              <a:rPr lang="nl-NL" sz="1600"/>
              <a:t>Scheldwoorden</a:t>
            </a:r>
          </a:p>
          <a:p>
            <a:pPr lvl="2">
              <a:lnSpc>
                <a:spcPct val="80000"/>
              </a:lnSpc>
            </a:pPr>
            <a:r>
              <a:rPr lang="nl-NL" sz="1600"/>
              <a:t>Moeilijke woorden gebruiken</a:t>
            </a:r>
          </a:p>
          <a:p>
            <a:pPr lvl="1">
              <a:lnSpc>
                <a:spcPct val="80000"/>
              </a:lnSpc>
            </a:pPr>
            <a:r>
              <a:rPr lang="nl-NL" sz="1800"/>
              <a:t>zonder woorden</a:t>
            </a:r>
          </a:p>
          <a:p>
            <a:pPr lvl="2">
              <a:lnSpc>
                <a:spcPct val="80000"/>
              </a:lnSpc>
            </a:pPr>
            <a:r>
              <a:rPr lang="nl-NL" sz="1600"/>
              <a:t>Intonatie</a:t>
            </a:r>
          </a:p>
          <a:p>
            <a:pPr lvl="2">
              <a:lnSpc>
                <a:spcPct val="80000"/>
              </a:lnSpc>
            </a:pPr>
            <a:r>
              <a:rPr lang="nl-NL" sz="1600"/>
              <a:t>Stemvolume</a:t>
            </a:r>
          </a:p>
          <a:p>
            <a:pPr lvl="2">
              <a:lnSpc>
                <a:spcPct val="80000"/>
              </a:lnSpc>
            </a:pPr>
            <a:r>
              <a:rPr lang="nl-NL" sz="1600"/>
              <a:t>Houding</a:t>
            </a:r>
          </a:p>
          <a:p>
            <a:pPr lvl="2">
              <a:lnSpc>
                <a:spcPct val="80000"/>
              </a:lnSpc>
            </a:pPr>
            <a:r>
              <a:rPr lang="nl-NL" sz="1600"/>
              <a:t>Gebaren</a:t>
            </a:r>
          </a:p>
          <a:p>
            <a:pPr lvl="2">
              <a:lnSpc>
                <a:spcPct val="80000"/>
              </a:lnSpc>
            </a:pPr>
            <a:r>
              <a:rPr lang="nl-NL" sz="1600"/>
              <a:t>Kostuum of mantelpak</a:t>
            </a:r>
          </a:p>
          <a:p>
            <a:pPr lvl="2">
              <a:lnSpc>
                <a:spcPct val="80000"/>
              </a:lnSpc>
            </a:pPr>
            <a:r>
              <a:rPr lang="nl-NL" sz="1600"/>
              <a:t>Schoon versus vies en kapot</a:t>
            </a:r>
          </a:p>
          <a:p>
            <a:pPr lvl="2">
              <a:lnSpc>
                <a:spcPct val="80000"/>
              </a:lnSpc>
            </a:pPr>
            <a:r>
              <a:rPr lang="nl-NL" sz="1600"/>
              <a:t>sieraden </a:t>
            </a:r>
          </a:p>
          <a:p>
            <a:pPr lvl="2">
              <a:lnSpc>
                <a:spcPct val="80000"/>
              </a:lnSpc>
            </a:pPr>
            <a:r>
              <a:rPr lang="nl-NL" sz="1600"/>
              <a:t>kort geknipt of lang haar in een staartje</a:t>
            </a:r>
          </a:p>
          <a:p>
            <a:pPr lvl="2">
              <a:lnSpc>
                <a:spcPct val="80000"/>
              </a:lnSpc>
            </a:pPr>
            <a:r>
              <a:rPr lang="nl-NL" sz="1600"/>
              <a:t>tatoeages</a:t>
            </a:r>
          </a:p>
          <a:p>
            <a:pPr lvl="2">
              <a:lnSpc>
                <a:spcPct val="80000"/>
              </a:lnSpc>
            </a:pPr>
            <a:r>
              <a:rPr lang="nl-NL" sz="1600"/>
              <a:t>fris ruikend of zweet</a:t>
            </a:r>
          </a:p>
          <a:p>
            <a:pPr>
              <a:lnSpc>
                <a:spcPct val="80000"/>
              </a:lnSpc>
            </a:pPr>
            <a:endParaRPr lang="nl-NL" sz="20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 calcmode="lin" valueType="num">
                                      <p:cBhvr additive="base">
                                        <p:cTn id="7" dur="1000" fill="hold"/>
                                        <p:tgtEl>
                                          <p:spTgt spid="72707">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727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2707">
                                            <p:txEl>
                                              <p:pRg st="1" end="1"/>
                                            </p:txEl>
                                          </p:spTgt>
                                        </p:tgtEl>
                                        <p:attrNameLst>
                                          <p:attrName>style.visibility</p:attrName>
                                        </p:attrNameLst>
                                      </p:cBhvr>
                                      <p:to>
                                        <p:strVal val="visible"/>
                                      </p:to>
                                    </p:set>
                                    <p:anim calcmode="lin" valueType="num">
                                      <p:cBhvr additive="base">
                                        <p:cTn id="13" dur="1000" fill="hold"/>
                                        <p:tgtEl>
                                          <p:spTgt spid="72707">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727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2707">
                                            <p:txEl>
                                              <p:pRg st="2" end="2"/>
                                            </p:txEl>
                                          </p:spTgt>
                                        </p:tgtEl>
                                        <p:attrNameLst>
                                          <p:attrName>style.visibility</p:attrName>
                                        </p:attrNameLst>
                                      </p:cBhvr>
                                      <p:to>
                                        <p:strVal val="visible"/>
                                      </p:to>
                                    </p:set>
                                    <p:anim calcmode="lin" valueType="num">
                                      <p:cBhvr additive="base">
                                        <p:cTn id="19" dur="1000" fill="hold"/>
                                        <p:tgtEl>
                                          <p:spTgt spid="72707">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727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2707">
                                            <p:txEl>
                                              <p:pRg st="3" end="3"/>
                                            </p:txEl>
                                          </p:spTgt>
                                        </p:tgtEl>
                                        <p:attrNameLst>
                                          <p:attrName>style.visibility</p:attrName>
                                        </p:attrNameLst>
                                      </p:cBhvr>
                                      <p:to>
                                        <p:strVal val="visible"/>
                                      </p:to>
                                    </p:set>
                                    <p:anim calcmode="lin" valueType="num">
                                      <p:cBhvr additive="base">
                                        <p:cTn id="25" dur="1000" fill="hold"/>
                                        <p:tgtEl>
                                          <p:spTgt spid="72707">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727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2707">
                                            <p:txEl>
                                              <p:pRg st="4" end="4"/>
                                            </p:txEl>
                                          </p:spTgt>
                                        </p:tgtEl>
                                        <p:attrNameLst>
                                          <p:attrName>style.visibility</p:attrName>
                                        </p:attrNameLst>
                                      </p:cBhvr>
                                      <p:to>
                                        <p:strVal val="visible"/>
                                      </p:to>
                                    </p:set>
                                    <p:anim calcmode="lin" valueType="num">
                                      <p:cBhvr additive="base">
                                        <p:cTn id="31" dur="1000" fill="hold"/>
                                        <p:tgtEl>
                                          <p:spTgt spid="72707">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27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2707">
                                            <p:txEl>
                                              <p:pRg st="5" end="5"/>
                                            </p:txEl>
                                          </p:spTgt>
                                        </p:tgtEl>
                                        <p:attrNameLst>
                                          <p:attrName>style.visibility</p:attrName>
                                        </p:attrNameLst>
                                      </p:cBhvr>
                                      <p:to>
                                        <p:strVal val="visible"/>
                                      </p:to>
                                    </p:set>
                                    <p:anim calcmode="lin" valueType="num">
                                      <p:cBhvr additive="base">
                                        <p:cTn id="37" dur="1000" fill="hold"/>
                                        <p:tgtEl>
                                          <p:spTgt spid="72707">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727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2707">
                                            <p:txEl>
                                              <p:pRg st="6" end="6"/>
                                            </p:txEl>
                                          </p:spTgt>
                                        </p:tgtEl>
                                        <p:attrNameLst>
                                          <p:attrName>style.visibility</p:attrName>
                                        </p:attrNameLst>
                                      </p:cBhvr>
                                      <p:to>
                                        <p:strVal val="visible"/>
                                      </p:to>
                                    </p:set>
                                    <p:anim calcmode="lin" valueType="num">
                                      <p:cBhvr additive="base">
                                        <p:cTn id="43" dur="1000" fill="hold"/>
                                        <p:tgtEl>
                                          <p:spTgt spid="72707">
                                            <p:txEl>
                                              <p:pRg st="6" end="6"/>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7270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2707">
                                            <p:txEl>
                                              <p:pRg st="7" end="7"/>
                                            </p:txEl>
                                          </p:spTgt>
                                        </p:tgtEl>
                                        <p:attrNameLst>
                                          <p:attrName>style.visibility</p:attrName>
                                        </p:attrNameLst>
                                      </p:cBhvr>
                                      <p:to>
                                        <p:strVal val="visible"/>
                                      </p:to>
                                    </p:set>
                                    <p:anim calcmode="lin" valueType="num">
                                      <p:cBhvr additive="base">
                                        <p:cTn id="49" dur="1000" fill="hold"/>
                                        <p:tgtEl>
                                          <p:spTgt spid="72707">
                                            <p:txEl>
                                              <p:pRg st="7" end="7"/>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7270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2707">
                                            <p:txEl>
                                              <p:pRg st="8" end="8"/>
                                            </p:txEl>
                                          </p:spTgt>
                                        </p:tgtEl>
                                        <p:attrNameLst>
                                          <p:attrName>style.visibility</p:attrName>
                                        </p:attrNameLst>
                                      </p:cBhvr>
                                      <p:to>
                                        <p:strVal val="visible"/>
                                      </p:to>
                                    </p:set>
                                    <p:anim calcmode="lin" valueType="num">
                                      <p:cBhvr additive="base">
                                        <p:cTn id="55" dur="1000" fill="hold"/>
                                        <p:tgtEl>
                                          <p:spTgt spid="72707">
                                            <p:txEl>
                                              <p:pRg st="8" end="8"/>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7270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2707">
                                            <p:txEl>
                                              <p:pRg st="9" end="9"/>
                                            </p:txEl>
                                          </p:spTgt>
                                        </p:tgtEl>
                                        <p:attrNameLst>
                                          <p:attrName>style.visibility</p:attrName>
                                        </p:attrNameLst>
                                      </p:cBhvr>
                                      <p:to>
                                        <p:strVal val="visible"/>
                                      </p:to>
                                    </p:set>
                                    <p:anim calcmode="lin" valueType="num">
                                      <p:cBhvr additive="base">
                                        <p:cTn id="61" dur="1000" fill="hold"/>
                                        <p:tgtEl>
                                          <p:spTgt spid="72707">
                                            <p:txEl>
                                              <p:pRg st="9" end="9"/>
                                            </p:txEl>
                                          </p:spTgt>
                                        </p:tgtEl>
                                        <p:attrNameLst>
                                          <p:attrName>ppt_x</p:attrName>
                                        </p:attrNameLst>
                                      </p:cBhvr>
                                      <p:tavLst>
                                        <p:tav tm="0">
                                          <p:val>
                                            <p:strVal val="#ppt_x"/>
                                          </p:val>
                                        </p:tav>
                                        <p:tav tm="100000">
                                          <p:val>
                                            <p:strVal val="#ppt_x"/>
                                          </p:val>
                                        </p:tav>
                                      </p:tavLst>
                                    </p:anim>
                                    <p:anim calcmode="lin" valueType="num">
                                      <p:cBhvr additive="base">
                                        <p:cTn id="62" dur="1000" fill="hold"/>
                                        <p:tgtEl>
                                          <p:spTgt spid="7270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2707">
                                            <p:txEl>
                                              <p:pRg st="10" end="10"/>
                                            </p:txEl>
                                          </p:spTgt>
                                        </p:tgtEl>
                                        <p:attrNameLst>
                                          <p:attrName>style.visibility</p:attrName>
                                        </p:attrNameLst>
                                      </p:cBhvr>
                                      <p:to>
                                        <p:strVal val="visible"/>
                                      </p:to>
                                    </p:set>
                                    <p:anim calcmode="lin" valueType="num">
                                      <p:cBhvr additive="base">
                                        <p:cTn id="67" dur="1000" fill="hold"/>
                                        <p:tgtEl>
                                          <p:spTgt spid="72707">
                                            <p:txEl>
                                              <p:pRg st="10" end="10"/>
                                            </p:txEl>
                                          </p:spTgt>
                                        </p:tgtEl>
                                        <p:attrNameLst>
                                          <p:attrName>ppt_x</p:attrName>
                                        </p:attrNameLst>
                                      </p:cBhvr>
                                      <p:tavLst>
                                        <p:tav tm="0">
                                          <p:val>
                                            <p:strVal val="#ppt_x"/>
                                          </p:val>
                                        </p:tav>
                                        <p:tav tm="100000">
                                          <p:val>
                                            <p:strVal val="#ppt_x"/>
                                          </p:val>
                                        </p:tav>
                                      </p:tavLst>
                                    </p:anim>
                                    <p:anim calcmode="lin" valueType="num">
                                      <p:cBhvr additive="base">
                                        <p:cTn id="68" dur="1000" fill="hold"/>
                                        <p:tgtEl>
                                          <p:spTgt spid="7270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2707">
                                            <p:txEl>
                                              <p:pRg st="11" end="11"/>
                                            </p:txEl>
                                          </p:spTgt>
                                        </p:tgtEl>
                                        <p:attrNameLst>
                                          <p:attrName>style.visibility</p:attrName>
                                        </p:attrNameLst>
                                      </p:cBhvr>
                                      <p:to>
                                        <p:strVal val="visible"/>
                                      </p:to>
                                    </p:set>
                                    <p:anim calcmode="lin" valueType="num">
                                      <p:cBhvr additive="base">
                                        <p:cTn id="73" dur="1000" fill="hold"/>
                                        <p:tgtEl>
                                          <p:spTgt spid="72707">
                                            <p:txEl>
                                              <p:pRg st="11" end="11"/>
                                            </p:txEl>
                                          </p:spTgt>
                                        </p:tgtEl>
                                        <p:attrNameLst>
                                          <p:attrName>ppt_x</p:attrName>
                                        </p:attrNameLst>
                                      </p:cBhvr>
                                      <p:tavLst>
                                        <p:tav tm="0">
                                          <p:val>
                                            <p:strVal val="#ppt_x"/>
                                          </p:val>
                                        </p:tav>
                                        <p:tav tm="100000">
                                          <p:val>
                                            <p:strVal val="#ppt_x"/>
                                          </p:val>
                                        </p:tav>
                                      </p:tavLst>
                                    </p:anim>
                                    <p:anim calcmode="lin" valueType="num">
                                      <p:cBhvr additive="base">
                                        <p:cTn id="74" dur="1000" fill="hold"/>
                                        <p:tgtEl>
                                          <p:spTgt spid="7270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72707">
                                            <p:txEl>
                                              <p:pRg st="12" end="12"/>
                                            </p:txEl>
                                          </p:spTgt>
                                        </p:tgtEl>
                                        <p:attrNameLst>
                                          <p:attrName>style.visibility</p:attrName>
                                        </p:attrNameLst>
                                      </p:cBhvr>
                                      <p:to>
                                        <p:strVal val="visible"/>
                                      </p:to>
                                    </p:set>
                                    <p:anim calcmode="lin" valueType="num">
                                      <p:cBhvr additive="base">
                                        <p:cTn id="79" dur="1000" fill="hold"/>
                                        <p:tgtEl>
                                          <p:spTgt spid="72707">
                                            <p:txEl>
                                              <p:pRg st="12" end="12"/>
                                            </p:txEl>
                                          </p:spTgt>
                                        </p:tgtEl>
                                        <p:attrNameLst>
                                          <p:attrName>ppt_x</p:attrName>
                                        </p:attrNameLst>
                                      </p:cBhvr>
                                      <p:tavLst>
                                        <p:tav tm="0">
                                          <p:val>
                                            <p:strVal val="#ppt_x"/>
                                          </p:val>
                                        </p:tav>
                                        <p:tav tm="100000">
                                          <p:val>
                                            <p:strVal val="#ppt_x"/>
                                          </p:val>
                                        </p:tav>
                                      </p:tavLst>
                                    </p:anim>
                                    <p:anim calcmode="lin" valueType="num">
                                      <p:cBhvr additive="base">
                                        <p:cTn id="80" dur="1000" fill="hold"/>
                                        <p:tgtEl>
                                          <p:spTgt spid="7270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2707">
                                            <p:txEl>
                                              <p:pRg st="13" end="13"/>
                                            </p:txEl>
                                          </p:spTgt>
                                        </p:tgtEl>
                                        <p:attrNameLst>
                                          <p:attrName>style.visibility</p:attrName>
                                        </p:attrNameLst>
                                      </p:cBhvr>
                                      <p:to>
                                        <p:strVal val="visible"/>
                                      </p:to>
                                    </p:set>
                                    <p:anim calcmode="lin" valueType="num">
                                      <p:cBhvr additive="base">
                                        <p:cTn id="85" dur="1000" fill="hold"/>
                                        <p:tgtEl>
                                          <p:spTgt spid="72707">
                                            <p:txEl>
                                              <p:pRg st="13" end="13"/>
                                            </p:txEl>
                                          </p:spTgt>
                                        </p:tgtEl>
                                        <p:attrNameLst>
                                          <p:attrName>ppt_x</p:attrName>
                                        </p:attrNameLst>
                                      </p:cBhvr>
                                      <p:tavLst>
                                        <p:tav tm="0">
                                          <p:val>
                                            <p:strVal val="#ppt_x"/>
                                          </p:val>
                                        </p:tav>
                                        <p:tav tm="100000">
                                          <p:val>
                                            <p:strVal val="#ppt_x"/>
                                          </p:val>
                                        </p:tav>
                                      </p:tavLst>
                                    </p:anim>
                                    <p:anim calcmode="lin" valueType="num">
                                      <p:cBhvr additive="base">
                                        <p:cTn id="86" dur="1000" fill="hold"/>
                                        <p:tgtEl>
                                          <p:spTgt spid="7270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72707">
                                            <p:txEl>
                                              <p:pRg st="14" end="14"/>
                                            </p:txEl>
                                          </p:spTgt>
                                        </p:tgtEl>
                                        <p:attrNameLst>
                                          <p:attrName>style.visibility</p:attrName>
                                        </p:attrNameLst>
                                      </p:cBhvr>
                                      <p:to>
                                        <p:strVal val="visible"/>
                                      </p:to>
                                    </p:set>
                                    <p:anim calcmode="lin" valueType="num">
                                      <p:cBhvr additive="base">
                                        <p:cTn id="91" dur="1000" fill="hold"/>
                                        <p:tgtEl>
                                          <p:spTgt spid="72707">
                                            <p:txEl>
                                              <p:pRg st="14" end="14"/>
                                            </p:txEl>
                                          </p:spTgt>
                                        </p:tgtEl>
                                        <p:attrNameLst>
                                          <p:attrName>ppt_x</p:attrName>
                                        </p:attrNameLst>
                                      </p:cBhvr>
                                      <p:tavLst>
                                        <p:tav tm="0">
                                          <p:val>
                                            <p:strVal val="#ppt_x"/>
                                          </p:val>
                                        </p:tav>
                                        <p:tav tm="100000">
                                          <p:val>
                                            <p:strVal val="#ppt_x"/>
                                          </p:val>
                                        </p:tav>
                                      </p:tavLst>
                                    </p:anim>
                                    <p:anim calcmode="lin" valueType="num">
                                      <p:cBhvr additive="base">
                                        <p:cTn id="92" dur="1000" fill="hold"/>
                                        <p:tgtEl>
                                          <p:spTgt spid="72707">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72707">
                                            <p:txEl>
                                              <p:pRg st="15" end="15"/>
                                            </p:txEl>
                                          </p:spTgt>
                                        </p:tgtEl>
                                        <p:attrNameLst>
                                          <p:attrName>style.visibility</p:attrName>
                                        </p:attrNameLst>
                                      </p:cBhvr>
                                      <p:to>
                                        <p:strVal val="visible"/>
                                      </p:to>
                                    </p:set>
                                    <p:anim calcmode="lin" valueType="num">
                                      <p:cBhvr additive="base">
                                        <p:cTn id="97" dur="1000" fill="hold"/>
                                        <p:tgtEl>
                                          <p:spTgt spid="72707">
                                            <p:txEl>
                                              <p:pRg st="15" end="15"/>
                                            </p:txEl>
                                          </p:spTgt>
                                        </p:tgtEl>
                                        <p:attrNameLst>
                                          <p:attrName>ppt_x</p:attrName>
                                        </p:attrNameLst>
                                      </p:cBhvr>
                                      <p:tavLst>
                                        <p:tav tm="0">
                                          <p:val>
                                            <p:strVal val="#ppt_x"/>
                                          </p:val>
                                        </p:tav>
                                        <p:tav tm="100000">
                                          <p:val>
                                            <p:strVal val="#ppt_x"/>
                                          </p:val>
                                        </p:tav>
                                      </p:tavLst>
                                    </p:anim>
                                    <p:anim calcmode="lin" valueType="num">
                                      <p:cBhvr additive="base">
                                        <p:cTn id="98" dur="1000" fill="hold"/>
                                        <p:tgtEl>
                                          <p:spTgt spid="72707">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2707">
                                            <p:txEl>
                                              <p:pRg st="16" end="16"/>
                                            </p:txEl>
                                          </p:spTgt>
                                        </p:tgtEl>
                                        <p:attrNameLst>
                                          <p:attrName>style.visibility</p:attrName>
                                        </p:attrNameLst>
                                      </p:cBhvr>
                                      <p:to>
                                        <p:strVal val="visible"/>
                                      </p:to>
                                    </p:set>
                                    <p:anim calcmode="lin" valueType="num">
                                      <p:cBhvr additive="base">
                                        <p:cTn id="103" dur="1000" fill="hold"/>
                                        <p:tgtEl>
                                          <p:spTgt spid="72707">
                                            <p:txEl>
                                              <p:pRg st="16" end="16"/>
                                            </p:txEl>
                                          </p:spTgt>
                                        </p:tgtEl>
                                        <p:attrNameLst>
                                          <p:attrName>ppt_x</p:attrName>
                                        </p:attrNameLst>
                                      </p:cBhvr>
                                      <p:tavLst>
                                        <p:tav tm="0">
                                          <p:val>
                                            <p:strVal val="#ppt_x"/>
                                          </p:val>
                                        </p:tav>
                                        <p:tav tm="100000">
                                          <p:val>
                                            <p:strVal val="#ppt_x"/>
                                          </p:val>
                                        </p:tav>
                                      </p:tavLst>
                                    </p:anim>
                                    <p:anim calcmode="lin" valueType="num">
                                      <p:cBhvr additive="base">
                                        <p:cTn id="104" dur="1000" fill="hold"/>
                                        <p:tgtEl>
                                          <p:spTgt spid="72707">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jdelijke aanduiding voor dianummer 5"/>
          <p:cNvSpPr>
            <a:spLocks noGrp="1"/>
          </p:cNvSpPr>
          <p:nvPr>
            <p:ph type="sldNum" sz="quarter" idx="12"/>
          </p:nvPr>
        </p:nvSpPr>
        <p:spPr/>
        <p:txBody>
          <a:bodyPr/>
          <a:lstStyle/>
          <a:p>
            <a:fld id="{8183FE0D-04D0-42A2-97BD-C723297DAF92}" type="slidenum">
              <a:rPr lang="nl-NL"/>
              <a:pPr/>
              <a:t>59</a:t>
            </a:fld>
            <a:endParaRPr lang="nl-NL"/>
          </a:p>
        </p:txBody>
      </p:sp>
      <p:sp>
        <p:nvSpPr>
          <p:cNvPr id="73730" name="Rectangle 2"/>
          <p:cNvSpPr>
            <a:spLocks noGrp="1" noChangeArrowheads="1"/>
          </p:cNvSpPr>
          <p:nvPr>
            <p:ph type="title"/>
          </p:nvPr>
        </p:nvSpPr>
        <p:spPr/>
        <p:txBody>
          <a:bodyPr/>
          <a:lstStyle/>
          <a:p>
            <a:r>
              <a:rPr lang="nl-NL" sz="3600"/>
              <a:t>Lichaamstaal en communicatie</a:t>
            </a:r>
            <a:br>
              <a:rPr lang="nl-NL" sz="3600"/>
            </a:br>
            <a:r>
              <a:rPr lang="nl-NL" sz="2400"/>
              <a:t>zender en ontvanger</a:t>
            </a:r>
          </a:p>
        </p:txBody>
      </p:sp>
      <p:sp>
        <p:nvSpPr>
          <p:cNvPr id="73731" name="Rectangle 3"/>
          <p:cNvSpPr>
            <a:spLocks noGrp="1" noChangeArrowheads="1"/>
          </p:cNvSpPr>
          <p:nvPr>
            <p:ph type="body" idx="1"/>
          </p:nvPr>
        </p:nvSpPr>
        <p:spPr/>
        <p:txBody>
          <a:bodyPr/>
          <a:lstStyle/>
          <a:p>
            <a:pPr>
              <a:buFontTx/>
              <a:buNone/>
            </a:pPr>
            <a:r>
              <a:rPr lang="nl-NL"/>
              <a:t>Zender                                         Ontvanger                                     	</a:t>
            </a:r>
          </a:p>
          <a:p>
            <a:pPr>
              <a:buFontTx/>
              <a:buNone/>
            </a:pPr>
            <a:endParaRPr lang="nl-NL"/>
          </a:p>
          <a:p>
            <a:pPr>
              <a:buFontTx/>
              <a:buNone/>
            </a:pPr>
            <a:endParaRPr lang="nl-NL"/>
          </a:p>
          <a:p>
            <a:pPr>
              <a:buFontTx/>
              <a:buNone/>
            </a:pPr>
            <a:endParaRPr lang="nl-NL"/>
          </a:p>
          <a:p>
            <a:pPr>
              <a:buFontTx/>
              <a:buNone/>
            </a:pPr>
            <a:endParaRPr lang="nl-NL"/>
          </a:p>
          <a:p>
            <a:pPr>
              <a:buFontTx/>
              <a:buNone/>
            </a:pPr>
            <a:r>
              <a:rPr lang="nl-NL"/>
              <a:t>Ontvanger	                             Zender						</a:t>
            </a:r>
          </a:p>
        </p:txBody>
      </p:sp>
      <p:sp>
        <p:nvSpPr>
          <p:cNvPr id="73732" name="Line 4"/>
          <p:cNvSpPr>
            <a:spLocks noChangeShapeType="1"/>
          </p:cNvSpPr>
          <p:nvPr/>
        </p:nvSpPr>
        <p:spPr bwMode="auto">
          <a:xfrm>
            <a:off x="1908175" y="1916113"/>
            <a:ext cx="4464050" cy="0"/>
          </a:xfrm>
          <a:prstGeom prst="line">
            <a:avLst/>
          </a:prstGeom>
          <a:noFill/>
          <a:ln w="9525">
            <a:solidFill>
              <a:schemeClr val="tx1"/>
            </a:solidFill>
            <a:round/>
            <a:headEnd/>
            <a:tailEnd type="triangle" w="med" len="med"/>
          </a:ln>
          <a:effectLst/>
        </p:spPr>
        <p:txBody>
          <a:bodyPr/>
          <a:lstStyle/>
          <a:p>
            <a:endParaRPr lang="nl-NL"/>
          </a:p>
        </p:txBody>
      </p:sp>
      <p:sp>
        <p:nvSpPr>
          <p:cNvPr id="73733" name="Line 5"/>
          <p:cNvSpPr>
            <a:spLocks noChangeShapeType="1"/>
          </p:cNvSpPr>
          <p:nvPr/>
        </p:nvSpPr>
        <p:spPr bwMode="auto">
          <a:xfrm>
            <a:off x="7308850" y="2205038"/>
            <a:ext cx="0" cy="2952750"/>
          </a:xfrm>
          <a:prstGeom prst="line">
            <a:avLst/>
          </a:prstGeom>
          <a:noFill/>
          <a:ln w="9525">
            <a:solidFill>
              <a:schemeClr val="tx1"/>
            </a:solidFill>
            <a:round/>
            <a:headEnd/>
            <a:tailEnd type="triangle" w="med" len="med"/>
          </a:ln>
          <a:effectLst/>
        </p:spPr>
        <p:txBody>
          <a:bodyPr/>
          <a:lstStyle/>
          <a:p>
            <a:endParaRPr lang="nl-NL"/>
          </a:p>
        </p:txBody>
      </p:sp>
      <p:sp>
        <p:nvSpPr>
          <p:cNvPr id="73734" name="Line 6"/>
          <p:cNvSpPr>
            <a:spLocks noChangeShapeType="1"/>
          </p:cNvSpPr>
          <p:nvPr/>
        </p:nvSpPr>
        <p:spPr bwMode="auto">
          <a:xfrm flipH="1">
            <a:off x="2555875" y="5373688"/>
            <a:ext cx="3887788" cy="0"/>
          </a:xfrm>
          <a:prstGeom prst="line">
            <a:avLst/>
          </a:prstGeom>
          <a:noFill/>
          <a:ln w="9525">
            <a:solidFill>
              <a:schemeClr val="tx1"/>
            </a:solidFill>
            <a:round/>
            <a:headEnd/>
            <a:tailEnd type="triangle" w="med" len="med"/>
          </a:ln>
          <a:effectLst/>
        </p:spPr>
        <p:txBody>
          <a:bodyPr/>
          <a:lstStyle/>
          <a:p>
            <a:endParaRPr lang="nl-NL"/>
          </a:p>
        </p:txBody>
      </p:sp>
      <p:sp>
        <p:nvSpPr>
          <p:cNvPr id="73735" name="Line 7"/>
          <p:cNvSpPr>
            <a:spLocks noChangeShapeType="1"/>
          </p:cNvSpPr>
          <p:nvPr/>
        </p:nvSpPr>
        <p:spPr bwMode="auto">
          <a:xfrm flipV="1">
            <a:off x="1042988" y="2133600"/>
            <a:ext cx="0" cy="2951163"/>
          </a:xfrm>
          <a:prstGeom prst="line">
            <a:avLst/>
          </a:prstGeom>
          <a:noFill/>
          <a:ln w="9525">
            <a:solidFill>
              <a:schemeClr val="tx1"/>
            </a:solidFill>
            <a:round/>
            <a:headEnd/>
            <a:tailEnd type="triangle" w="med" len="med"/>
          </a:ln>
          <a:effectLst/>
        </p:spPr>
        <p:txBody>
          <a:bodyPr/>
          <a:lstStyle/>
          <a:p>
            <a:endParaRPr lang="nl-NL"/>
          </a:p>
        </p:txBody>
      </p:sp>
      <p:sp>
        <p:nvSpPr>
          <p:cNvPr id="73736" name="AutoShape 8"/>
          <p:cNvSpPr>
            <a:spLocks noChangeArrowheads="1"/>
          </p:cNvSpPr>
          <p:nvPr/>
        </p:nvSpPr>
        <p:spPr bwMode="auto">
          <a:xfrm>
            <a:off x="1979613" y="2420938"/>
            <a:ext cx="4537075" cy="2232025"/>
          </a:xfrm>
          <a:prstGeom prst="foldedCorner">
            <a:avLst>
              <a:gd name="adj" fmla="val 12500"/>
            </a:avLst>
          </a:prstGeom>
          <a:solidFill>
            <a:srgbClr val="FF0000"/>
          </a:solidFill>
          <a:ln w="9525">
            <a:solidFill>
              <a:schemeClr val="tx1"/>
            </a:solidFill>
            <a:round/>
            <a:headEnd/>
            <a:tailEnd/>
          </a:ln>
          <a:effectLst/>
        </p:spPr>
        <p:txBody>
          <a:bodyPr wrap="none" anchor="ctr"/>
          <a:lstStyle/>
          <a:p>
            <a:pPr algn="ctr"/>
            <a:r>
              <a:rPr lang="nl-NL"/>
              <a:t>Uitwisselen informatie /elkaar beïnvloeden</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0723725A-ACAA-4628-919E-4EEF67E8963D}" type="slidenum">
              <a:rPr lang="nl-NL"/>
              <a:pPr/>
              <a:t>6</a:t>
            </a:fld>
            <a:endParaRPr lang="nl-NL"/>
          </a:p>
        </p:txBody>
      </p:sp>
      <p:sp>
        <p:nvSpPr>
          <p:cNvPr id="5122" name="Rectangle 2"/>
          <p:cNvSpPr>
            <a:spLocks noGrp="1" noChangeArrowheads="1"/>
          </p:cNvSpPr>
          <p:nvPr>
            <p:ph type="title"/>
          </p:nvPr>
        </p:nvSpPr>
        <p:spPr/>
        <p:txBody>
          <a:bodyPr/>
          <a:lstStyle/>
          <a:p>
            <a:r>
              <a:rPr lang="nl-NL" sz="3200"/>
              <a:t>Lichaamstaal en communicatie</a:t>
            </a:r>
            <a:br>
              <a:rPr lang="nl-NL" sz="3200"/>
            </a:br>
            <a:r>
              <a:rPr lang="nl-NL" sz="3200"/>
              <a:t> </a:t>
            </a:r>
            <a:r>
              <a:rPr lang="nl-NL" sz="2400"/>
              <a:t>Het vaststellen van de betrekking</a:t>
            </a:r>
          </a:p>
        </p:txBody>
      </p:sp>
      <p:sp>
        <p:nvSpPr>
          <p:cNvPr id="5123" name="Rectangle 3"/>
          <p:cNvSpPr>
            <a:spLocks noGrp="1" noChangeArrowheads="1"/>
          </p:cNvSpPr>
          <p:nvPr>
            <p:ph type="body" idx="1"/>
          </p:nvPr>
        </p:nvSpPr>
        <p:spPr/>
        <p:txBody>
          <a:bodyPr/>
          <a:lstStyle/>
          <a:p>
            <a:pPr algn="ctr">
              <a:buFontTx/>
              <a:buNone/>
            </a:pPr>
            <a:endParaRPr lang="nl-NL" sz="3600"/>
          </a:p>
          <a:p>
            <a:pPr>
              <a:buFontTx/>
              <a:buNone/>
            </a:pPr>
            <a:r>
              <a:rPr lang="nl-NL"/>
              <a:t>   Op betrekkingsniveau maken we elkaar duidelijk hoe een boodschap moet worden opgevat en hoe we de relatie met de ander zien.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 calcmode="lin" valueType="num">
                                      <p:cBhvr additive="base">
                                        <p:cTn id="7" dur="5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5FB77B00-1AF0-491F-85EE-D76009AE2916}" type="slidenum">
              <a:rPr lang="nl-NL"/>
              <a:pPr/>
              <a:t>60</a:t>
            </a:fld>
            <a:endParaRPr lang="nl-NL"/>
          </a:p>
        </p:txBody>
      </p:sp>
      <p:sp>
        <p:nvSpPr>
          <p:cNvPr id="107522" name="Rectangle 2"/>
          <p:cNvSpPr>
            <a:spLocks noGrp="1" noChangeArrowheads="1"/>
          </p:cNvSpPr>
          <p:nvPr>
            <p:ph type="title"/>
          </p:nvPr>
        </p:nvSpPr>
        <p:spPr/>
        <p:txBody>
          <a:bodyPr/>
          <a:lstStyle/>
          <a:p>
            <a:r>
              <a:rPr lang="nl-NL" sz="3600" dirty="0">
                <a:solidFill>
                  <a:schemeClr val="tx1"/>
                </a:solidFill>
              </a:rPr>
              <a:t>Lichaamstaal en communicatie</a:t>
            </a:r>
          </a:p>
        </p:txBody>
      </p:sp>
      <p:sp>
        <p:nvSpPr>
          <p:cNvPr id="107523" name="Rectangle 3"/>
          <p:cNvSpPr>
            <a:spLocks noGrp="1" noChangeArrowheads="1"/>
          </p:cNvSpPr>
          <p:nvPr>
            <p:ph type="body" idx="1"/>
          </p:nvPr>
        </p:nvSpPr>
        <p:spPr/>
        <p:txBody>
          <a:bodyPr/>
          <a:lstStyle/>
          <a:p>
            <a:pPr algn="ctr">
              <a:buFontTx/>
              <a:buNone/>
            </a:pPr>
            <a:endParaRPr lang="nl-NL" dirty="0"/>
          </a:p>
          <a:p>
            <a:pPr algn="ctr">
              <a:buFontTx/>
              <a:buNone/>
            </a:pPr>
            <a:endParaRPr lang="nl-NL" dirty="0"/>
          </a:p>
          <a:p>
            <a:pPr algn="ctr">
              <a:buFontTx/>
              <a:buNone/>
            </a:pPr>
            <a:endParaRPr lang="nl-NL" dirty="0"/>
          </a:p>
          <a:p>
            <a:pPr algn="ctr">
              <a:buFontTx/>
              <a:buNone/>
            </a:pPr>
            <a:r>
              <a:rPr lang="nl-NL" sz="4400" dirty="0"/>
              <a:t>Dank voor jullie aandacht</a:t>
            </a:r>
          </a:p>
        </p:txBody>
      </p:sp>
      <p:pic>
        <p:nvPicPr>
          <p:cNvPr id="6" name="Afbeelding 5" descr="logocompetentierayon.jpg"/>
          <p:cNvPicPr>
            <a:picLocks noChangeAspect="1"/>
          </p:cNvPicPr>
          <p:nvPr/>
        </p:nvPicPr>
        <p:blipFill>
          <a:blip r:embed="rId2" cstate="print"/>
          <a:stretch>
            <a:fillRect/>
          </a:stretch>
        </p:blipFill>
        <p:spPr>
          <a:xfrm>
            <a:off x="2214546" y="4357694"/>
            <a:ext cx="4333875" cy="1295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mph" presetSubtype="0" fill="hold" grpId="0" nodeType="clickEffect">
                                  <p:stCondLst>
                                    <p:cond delay="0"/>
                                  </p:stCondLst>
                                  <p:childTnLst>
                                    <p:animClr clrSpc="hsl" dir="cw">
                                      <p:cBhvr override="childStyle">
                                        <p:cTn id="6" dur="5000" fill="hold"/>
                                        <p:tgtEl>
                                          <p:spTgt spid="107523">
                                            <p:txEl>
                                              <p:pRg st="3" end="3"/>
                                            </p:txEl>
                                          </p:spTgt>
                                        </p:tgtEl>
                                        <p:attrNameLst>
                                          <p:attrName>style.color</p:attrName>
                                        </p:attrNameLst>
                                      </p:cBhvr>
                                      <p:by>
                                        <p:hsl h="10842353" s="0" l="0"/>
                                      </p:by>
                                    </p:animClr>
                                    <p:animClr clrSpc="hsl" dir="cw">
                                      <p:cBhvr>
                                        <p:cTn id="7" dur="5000" fill="hold"/>
                                        <p:tgtEl>
                                          <p:spTgt spid="107523">
                                            <p:txEl>
                                              <p:pRg st="3" end="3"/>
                                            </p:txEl>
                                          </p:spTgt>
                                        </p:tgtEl>
                                        <p:attrNameLst>
                                          <p:attrName>fillcolor</p:attrName>
                                        </p:attrNameLst>
                                      </p:cBhvr>
                                      <p:by>
                                        <p:hsl h="10842353" s="0" l="0"/>
                                      </p:by>
                                    </p:animClr>
                                    <p:animClr clrSpc="hsl" dir="cw">
                                      <p:cBhvr>
                                        <p:cTn id="8" dur="5000" fill="hold"/>
                                        <p:tgtEl>
                                          <p:spTgt spid="107523">
                                            <p:txEl>
                                              <p:pRg st="3" end="3"/>
                                            </p:txEl>
                                          </p:spTgt>
                                        </p:tgtEl>
                                        <p:attrNameLst>
                                          <p:attrName>stroke.color</p:attrName>
                                        </p:attrNameLst>
                                      </p:cBhvr>
                                      <p:by>
                                        <p:hsl h="10842353" s="0" l="0"/>
                                      </p:by>
                                    </p:animClr>
                                    <p:set>
                                      <p:cBhvr>
                                        <p:cTn id="9" dur="5000" fill="hold"/>
                                        <p:tgtEl>
                                          <p:spTgt spid="10752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C5329304-9C51-42DC-883A-9A69A08D8C50}" type="slidenum">
              <a:rPr lang="nl-NL"/>
              <a:pPr/>
              <a:t>7</a:t>
            </a:fld>
            <a:endParaRPr lang="nl-NL"/>
          </a:p>
        </p:txBody>
      </p:sp>
      <p:sp>
        <p:nvSpPr>
          <p:cNvPr id="18434" name="Rectangle 2"/>
          <p:cNvSpPr>
            <a:spLocks noGrp="1" noChangeArrowheads="1"/>
          </p:cNvSpPr>
          <p:nvPr>
            <p:ph type="title"/>
          </p:nvPr>
        </p:nvSpPr>
        <p:spPr/>
        <p:txBody>
          <a:bodyPr/>
          <a:lstStyle/>
          <a:p>
            <a:r>
              <a:rPr lang="nl-NL" sz="3200"/>
              <a:t>Lichaamstaal en communicatie</a:t>
            </a:r>
            <a:br>
              <a:rPr lang="nl-NL" sz="3200"/>
            </a:br>
            <a:r>
              <a:rPr lang="nl-NL" sz="3200"/>
              <a:t> </a:t>
            </a:r>
            <a:r>
              <a:rPr lang="nl-NL" sz="2400"/>
              <a:t>Het vaststellen van de betrekking</a:t>
            </a:r>
          </a:p>
        </p:txBody>
      </p:sp>
      <p:sp>
        <p:nvSpPr>
          <p:cNvPr id="18435" name="Rectangle 3"/>
          <p:cNvSpPr>
            <a:spLocks noGrp="1" noChangeArrowheads="1"/>
          </p:cNvSpPr>
          <p:nvPr>
            <p:ph type="body" idx="1"/>
          </p:nvPr>
        </p:nvSpPr>
        <p:spPr/>
        <p:txBody>
          <a:bodyPr/>
          <a:lstStyle/>
          <a:p>
            <a:pPr>
              <a:lnSpc>
                <a:spcPct val="80000"/>
              </a:lnSpc>
            </a:pPr>
            <a:r>
              <a:rPr lang="nl-NL" sz="2000"/>
              <a:t>Communiceren op betrekkingsniveau kan op twee manieren: </a:t>
            </a:r>
          </a:p>
          <a:p>
            <a:pPr lvl="1">
              <a:lnSpc>
                <a:spcPct val="80000"/>
              </a:lnSpc>
            </a:pPr>
            <a:r>
              <a:rPr lang="nl-NL" sz="1800"/>
              <a:t>met woorden </a:t>
            </a:r>
          </a:p>
          <a:p>
            <a:pPr lvl="2">
              <a:lnSpc>
                <a:spcPct val="80000"/>
              </a:lnSpc>
            </a:pPr>
            <a:r>
              <a:rPr lang="nl-NL" sz="1600"/>
              <a:t>Formulering</a:t>
            </a:r>
          </a:p>
          <a:p>
            <a:pPr lvl="2">
              <a:lnSpc>
                <a:spcPct val="80000"/>
              </a:lnSpc>
            </a:pPr>
            <a:r>
              <a:rPr lang="nl-NL" sz="1600"/>
              <a:t>Gebiedende wijs</a:t>
            </a:r>
          </a:p>
          <a:p>
            <a:pPr lvl="2">
              <a:lnSpc>
                <a:spcPct val="80000"/>
              </a:lnSpc>
            </a:pPr>
            <a:r>
              <a:rPr lang="nl-NL" sz="1600"/>
              <a:t>Scheldwoorden</a:t>
            </a:r>
          </a:p>
          <a:p>
            <a:pPr lvl="2">
              <a:lnSpc>
                <a:spcPct val="80000"/>
              </a:lnSpc>
            </a:pPr>
            <a:r>
              <a:rPr lang="nl-NL" sz="1600"/>
              <a:t>Moeilijke woorden gebruiken</a:t>
            </a:r>
          </a:p>
          <a:p>
            <a:pPr lvl="1">
              <a:lnSpc>
                <a:spcPct val="80000"/>
              </a:lnSpc>
            </a:pPr>
            <a:r>
              <a:rPr lang="nl-NL" sz="1800"/>
              <a:t>zonder woorden</a:t>
            </a:r>
          </a:p>
          <a:p>
            <a:pPr lvl="2">
              <a:lnSpc>
                <a:spcPct val="80000"/>
              </a:lnSpc>
            </a:pPr>
            <a:r>
              <a:rPr lang="nl-NL" sz="1600"/>
              <a:t>Intonatie</a:t>
            </a:r>
          </a:p>
          <a:p>
            <a:pPr lvl="2">
              <a:lnSpc>
                <a:spcPct val="80000"/>
              </a:lnSpc>
            </a:pPr>
            <a:r>
              <a:rPr lang="nl-NL" sz="1600"/>
              <a:t>Stemvolume</a:t>
            </a:r>
          </a:p>
          <a:p>
            <a:pPr lvl="2">
              <a:lnSpc>
                <a:spcPct val="80000"/>
              </a:lnSpc>
            </a:pPr>
            <a:r>
              <a:rPr lang="nl-NL" sz="1600"/>
              <a:t>Houding</a:t>
            </a:r>
          </a:p>
          <a:p>
            <a:pPr lvl="2">
              <a:lnSpc>
                <a:spcPct val="80000"/>
              </a:lnSpc>
            </a:pPr>
            <a:r>
              <a:rPr lang="nl-NL" sz="1600"/>
              <a:t>Gebaren</a:t>
            </a:r>
          </a:p>
          <a:p>
            <a:pPr lvl="2">
              <a:lnSpc>
                <a:spcPct val="80000"/>
              </a:lnSpc>
            </a:pPr>
            <a:r>
              <a:rPr lang="nl-NL" sz="1600"/>
              <a:t>Kostuum of mantelpak</a:t>
            </a:r>
          </a:p>
          <a:p>
            <a:pPr lvl="2">
              <a:lnSpc>
                <a:spcPct val="80000"/>
              </a:lnSpc>
            </a:pPr>
            <a:r>
              <a:rPr lang="nl-NL" sz="1600"/>
              <a:t>Schoon versus vies en kapot</a:t>
            </a:r>
          </a:p>
          <a:p>
            <a:pPr lvl="2">
              <a:lnSpc>
                <a:spcPct val="80000"/>
              </a:lnSpc>
            </a:pPr>
            <a:r>
              <a:rPr lang="nl-NL" sz="1600"/>
              <a:t>sieraden </a:t>
            </a:r>
          </a:p>
          <a:p>
            <a:pPr lvl="2">
              <a:lnSpc>
                <a:spcPct val="80000"/>
              </a:lnSpc>
            </a:pPr>
            <a:r>
              <a:rPr lang="nl-NL" sz="1600"/>
              <a:t>kort geknipt of lang haar in een staartje</a:t>
            </a:r>
          </a:p>
          <a:p>
            <a:pPr lvl="2">
              <a:lnSpc>
                <a:spcPct val="80000"/>
              </a:lnSpc>
            </a:pPr>
            <a:r>
              <a:rPr lang="nl-NL" sz="1600"/>
              <a:t>tatoeages</a:t>
            </a:r>
          </a:p>
          <a:p>
            <a:pPr lvl="2">
              <a:lnSpc>
                <a:spcPct val="80000"/>
              </a:lnSpc>
            </a:pPr>
            <a:r>
              <a:rPr lang="nl-NL" sz="1600"/>
              <a:t>fris ruikend of zweet</a:t>
            </a:r>
          </a:p>
          <a:p>
            <a:pPr>
              <a:lnSpc>
                <a:spcPct val="80000"/>
              </a:lnSpc>
            </a:pPr>
            <a:endParaRPr lang="nl-NL" sz="2000"/>
          </a:p>
        </p:txBody>
      </p:sp>
      <p:pic>
        <p:nvPicPr>
          <p:cNvPr id="18438" name="Picture 6" descr="emotiepaars"/>
          <p:cNvPicPr>
            <a:picLocks noChangeAspect="1" noChangeArrowheads="1" noCrop="1"/>
          </p:cNvPicPr>
          <p:nvPr/>
        </p:nvPicPr>
        <p:blipFill>
          <a:blip r:embed="rId2" cstate="print"/>
          <a:srcRect/>
          <a:stretch>
            <a:fillRect/>
          </a:stretch>
        </p:blipFill>
        <p:spPr bwMode="auto">
          <a:xfrm>
            <a:off x="6877050" y="2636838"/>
            <a:ext cx="1200150" cy="25527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anim calcmode="lin" valueType="num">
                                      <p:cBhvr additive="base">
                                        <p:cTn id="7"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843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anim calcmode="lin" valueType="num">
                                      <p:cBhvr additive="base">
                                        <p:cTn id="11"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1843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anim calcmode="lin" valueType="num">
                                      <p:cBhvr additive="base">
                                        <p:cTn id="15" dur="10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1843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anim calcmode="lin" valueType="num">
                                      <p:cBhvr additive="base">
                                        <p:cTn id="19" dur="10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843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8435">
                                            <p:txEl>
                                              <p:pRg st="5" end="5"/>
                                            </p:txEl>
                                          </p:spTgt>
                                        </p:tgtEl>
                                        <p:attrNameLst>
                                          <p:attrName>style.visibility</p:attrName>
                                        </p:attrNameLst>
                                      </p:cBhvr>
                                      <p:to>
                                        <p:strVal val="visible"/>
                                      </p:to>
                                    </p:set>
                                    <p:anim calcmode="lin" valueType="num">
                                      <p:cBhvr additive="base">
                                        <p:cTn id="23" dur="1000" fill="hold"/>
                                        <p:tgtEl>
                                          <p:spTgt spid="18435">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184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8435">
                                            <p:txEl>
                                              <p:pRg st="6" end="6"/>
                                            </p:txEl>
                                          </p:spTgt>
                                        </p:tgtEl>
                                        <p:attrNameLst>
                                          <p:attrName>style.visibility</p:attrName>
                                        </p:attrNameLst>
                                      </p:cBhvr>
                                      <p:to>
                                        <p:strVal val="visible"/>
                                      </p:to>
                                    </p:set>
                                    <p:anim calcmode="lin" valueType="num">
                                      <p:cBhvr additive="base">
                                        <p:cTn id="29" dur="1000" fill="hold"/>
                                        <p:tgtEl>
                                          <p:spTgt spid="18435">
                                            <p:txEl>
                                              <p:pRg st="6" end="6"/>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18435">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8435">
                                            <p:txEl>
                                              <p:pRg st="7" end="7"/>
                                            </p:txEl>
                                          </p:spTgt>
                                        </p:tgtEl>
                                        <p:attrNameLst>
                                          <p:attrName>style.visibility</p:attrName>
                                        </p:attrNameLst>
                                      </p:cBhvr>
                                      <p:to>
                                        <p:strVal val="visible"/>
                                      </p:to>
                                    </p:set>
                                    <p:anim calcmode="lin" valueType="num">
                                      <p:cBhvr additive="base">
                                        <p:cTn id="33" dur="1000" fill="hold"/>
                                        <p:tgtEl>
                                          <p:spTgt spid="18435">
                                            <p:txEl>
                                              <p:pRg st="7" end="7"/>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18435">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8435">
                                            <p:txEl>
                                              <p:pRg st="8" end="8"/>
                                            </p:txEl>
                                          </p:spTgt>
                                        </p:tgtEl>
                                        <p:attrNameLst>
                                          <p:attrName>style.visibility</p:attrName>
                                        </p:attrNameLst>
                                      </p:cBhvr>
                                      <p:to>
                                        <p:strVal val="visible"/>
                                      </p:to>
                                    </p:set>
                                    <p:anim calcmode="lin" valueType="num">
                                      <p:cBhvr additive="base">
                                        <p:cTn id="37" dur="1000" fill="hold"/>
                                        <p:tgtEl>
                                          <p:spTgt spid="18435">
                                            <p:txEl>
                                              <p:pRg st="8" end="8"/>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18435">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8435">
                                            <p:txEl>
                                              <p:pRg st="9" end="9"/>
                                            </p:txEl>
                                          </p:spTgt>
                                        </p:tgtEl>
                                        <p:attrNameLst>
                                          <p:attrName>style.visibility</p:attrName>
                                        </p:attrNameLst>
                                      </p:cBhvr>
                                      <p:to>
                                        <p:strVal val="visible"/>
                                      </p:to>
                                    </p:set>
                                    <p:anim calcmode="lin" valueType="num">
                                      <p:cBhvr additive="base">
                                        <p:cTn id="41" dur="1000" fill="hold"/>
                                        <p:tgtEl>
                                          <p:spTgt spid="18435">
                                            <p:txEl>
                                              <p:pRg st="9" end="9"/>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18435">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8435">
                                            <p:txEl>
                                              <p:pRg st="10" end="10"/>
                                            </p:txEl>
                                          </p:spTgt>
                                        </p:tgtEl>
                                        <p:attrNameLst>
                                          <p:attrName>style.visibility</p:attrName>
                                        </p:attrNameLst>
                                      </p:cBhvr>
                                      <p:to>
                                        <p:strVal val="visible"/>
                                      </p:to>
                                    </p:set>
                                    <p:anim calcmode="lin" valueType="num">
                                      <p:cBhvr additive="base">
                                        <p:cTn id="45" dur="1000" fill="hold"/>
                                        <p:tgtEl>
                                          <p:spTgt spid="18435">
                                            <p:txEl>
                                              <p:pRg st="10" end="10"/>
                                            </p:txEl>
                                          </p:spTgt>
                                        </p:tgtEl>
                                        <p:attrNameLst>
                                          <p:attrName>ppt_x</p:attrName>
                                        </p:attrNameLst>
                                      </p:cBhvr>
                                      <p:tavLst>
                                        <p:tav tm="0">
                                          <p:val>
                                            <p:strVal val="#ppt_x"/>
                                          </p:val>
                                        </p:tav>
                                        <p:tav tm="100000">
                                          <p:val>
                                            <p:strVal val="#ppt_x"/>
                                          </p:val>
                                        </p:tav>
                                      </p:tavLst>
                                    </p:anim>
                                    <p:anim calcmode="lin" valueType="num">
                                      <p:cBhvr additive="base">
                                        <p:cTn id="46" dur="1000" fill="hold"/>
                                        <p:tgtEl>
                                          <p:spTgt spid="18435">
                                            <p:txEl>
                                              <p:pRg st="10" end="10"/>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8435">
                                            <p:txEl>
                                              <p:pRg st="11" end="11"/>
                                            </p:txEl>
                                          </p:spTgt>
                                        </p:tgtEl>
                                        <p:attrNameLst>
                                          <p:attrName>style.visibility</p:attrName>
                                        </p:attrNameLst>
                                      </p:cBhvr>
                                      <p:to>
                                        <p:strVal val="visible"/>
                                      </p:to>
                                    </p:set>
                                    <p:anim calcmode="lin" valueType="num">
                                      <p:cBhvr additive="base">
                                        <p:cTn id="49" dur="1000" fill="hold"/>
                                        <p:tgtEl>
                                          <p:spTgt spid="18435">
                                            <p:txEl>
                                              <p:pRg st="11" end="11"/>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18435">
                                            <p:txEl>
                                              <p:pRg st="11" end="11"/>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8435">
                                            <p:txEl>
                                              <p:pRg st="12" end="12"/>
                                            </p:txEl>
                                          </p:spTgt>
                                        </p:tgtEl>
                                        <p:attrNameLst>
                                          <p:attrName>style.visibility</p:attrName>
                                        </p:attrNameLst>
                                      </p:cBhvr>
                                      <p:to>
                                        <p:strVal val="visible"/>
                                      </p:to>
                                    </p:set>
                                    <p:anim calcmode="lin" valueType="num">
                                      <p:cBhvr additive="base">
                                        <p:cTn id="53" dur="1000" fill="hold"/>
                                        <p:tgtEl>
                                          <p:spTgt spid="18435">
                                            <p:txEl>
                                              <p:pRg st="12" end="12"/>
                                            </p:txEl>
                                          </p:spTgt>
                                        </p:tgtEl>
                                        <p:attrNameLst>
                                          <p:attrName>ppt_x</p:attrName>
                                        </p:attrNameLst>
                                      </p:cBhvr>
                                      <p:tavLst>
                                        <p:tav tm="0">
                                          <p:val>
                                            <p:strVal val="#ppt_x"/>
                                          </p:val>
                                        </p:tav>
                                        <p:tav tm="100000">
                                          <p:val>
                                            <p:strVal val="#ppt_x"/>
                                          </p:val>
                                        </p:tav>
                                      </p:tavLst>
                                    </p:anim>
                                    <p:anim calcmode="lin" valueType="num">
                                      <p:cBhvr additive="base">
                                        <p:cTn id="54" dur="1000" fill="hold"/>
                                        <p:tgtEl>
                                          <p:spTgt spid="18435">
                                            <p:txEl>
                                              <p:pRg st="12" end="12"/>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8435">
                                            <p:txEl>
                                              <p:pRg st="13" end="13"/>
                                            </p:txEl>
                                          </p:spTgt>
                                        </p:tgtEl>
                                        <p:attrNameLst>
                                          <p:attrName>style.visibility</p:attrName>
                                        </p:attrNameLst>
                                      </p:cBhvr>
                                      <p:to>
                                        <p:strVal val="visible"/>
                                      </p:to>
                                    </p:set>
                                    <p:anim calcmode="lin" valueType="num">
                                      <p:cBhvr additive="base">
                                        <p:cTn id="57" dur="1000" fill="hold"/>
                                        <p:tgtEl>
                                          <p:spTgt spid="18435">
                                            <p:txEl>
                                              <p:pRg st="13" end="13"/>
                                            </p:txEl>
                                          </p:spTgt>
                                        </p:tgtEl>
                                        <p:attrNameLst>
                                          <p:attrName>ppt_x</p:attrName>
                                        </p:attrNameLst>
                                      </p:cBhvr>
                                      <p:tavLst>
                                        <p:tav tm="0">
                                          <p:val>
                                            <p:strVal val="#ppt_x"/>
                                          </p:val>
                                        </p:tav>
                                        <p:tav tm="100000">
                                          <p:val>
                                            <p:strVal val="#ppt_x"/>
                                          </p:val>
                                        </p:tav>
                                      </p:tavLst>
                                    </p:anim>
                                    <p:anim calcmode="lin" valueType="num">
                                      <p:cBhvr additive="base">
                                        <p:cTn id="58" dur="1000" fill="hold"/>
                                        <p:tgtEl>
                                          <p:spTgt spid="18435">
                                            <p:txEl>
                                              <p:pRg st="13" end="13"/>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18435">
                                            <p:txEl>
                                              <p:pRg st="14" end="14"/>
                                            </p:txEl>
                                          </p:spTgt>
                                        </p:tgtEl>
                                        <p:attrNameLst>
                                          <p:attrName>style.visibility</p:attrName>
                                        </p:attrNameLst>
                                      </p:cBhvr>
                                      <p:to>
                                        <p:strVal val="visible"/>
                                      </p:to>
                                    </p:set>
                                    <p:anim calcmode="lin" valueType="num">
                                      <p:cBhvr additive="base">
                                        <p:cTn id="61" dur="1000" fill="hold"/>
                                        <p:tgtEl>
                                          <p:spTgt spid="18435">
                                            <p:txEl>
                                              <p:pRg st="14" end="14"/>
                                            </p:txEl>
                                          </p:spTgt>
                                        </p:tgtEl>
                                        <p:attrNameLst>
                                          <p:attrName>ppt_x</p:attrName>
                                        </p:attrNameLst>
                                      </p:cBhvr>
                                      <p:tavLst>
                                        <p:tav tm="0">
                                          <p:val>
                                            <p:strVal val="#ppt_x"/>
                                          </p:val>
                                        </p:tav>
                                        <p:tav tm="100000">
                                          <p:val>
                                            <p:strVal val="#ppt_x"/>
                                          </p:val>
                                        </p:tav>
                                      </p:tavLst>
                                    </p:anim>
                                    <p:anim calcmode="lin" valueType="num">
                                      <p:cBhvr additive="base">
                                        <p:cTn id="62" dur="1000" fill="hold"/>
                                        <p:tgtEl>
                                          <p:spTgt spid="18435">
                                            <p:txEl>
                                              <p:pRg st="14" end="14"/>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18435">
                                            <p:txEl>
                                              <p:pRg st="15" end="15"/>
                                            </p:txEl>
                                          </p:spTgt>
                                        </p:tgtEl>
                                        <p:attrNameLst>
                                          <p:attrName>style.visibility</p:attrName>
                                        </p:attrNameLst>
                                      </p:cBhvr>
                                      <p:to>
                                        <p:strVal val="visible"/>
                                      </p:to>
                                    </p:set>
                                    <p:anim calcmode="lin" valueType="num">
                                      <p:cBhvr additive="base">
                                        <p:cTn id="65" dur="1000" fill="hold"/>
                                        <p:tgtEl>
                                          <p:spTgt spid="18435">
                                            <p:txEl>
                                              <p:pRg st="15" end="15"/>
                                            </p:txEl>
                                          </p:spTgt>
                                        </p:tgtEl>
                                        <p:attrNameLst>
                                          <p:attrName>ppt_x</p:attrName>
                                        </p:attrNameLst>
                                      </p:cBhvr>
                                      <p:tavLst>
                                        <p:tav tm="0">
                                          <p:val>
                                            <p:strVal val="#ppt_x"/>
                                          </p:val>
                                        </p:tav>
                                        <p:tav tm="100000">
                                          <p:val>
                                            <p:strVal val="#ppt_x"/>
                                          </p:val>
                                        </p:tav>
                                      </p:tavLst>
                                    </p:anim>
                                    <p:anim calcmode="lin" valueType="num">
                                      <p:cBhvr additive="base">
                                        <p:cTn id="66" dur="1000" fill="hold"/>
                                        <p:tgtEl>
                                          <p:spTgt spid="18435">
                                            <p:txEl>
                                              <p:pRg st="15" end="15"/>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18435">
                                            <p:txEl>
                                              <p:pRg st="16" end="16"/>
                                            </p:txEl>
                                          </p:spTgt>
                                        </p:tgtEl>
                                        <p:attrNameLst>
                                          <p:attrName>style.visibility</p:attrName>
                                        </p:attrNameLst>
                                      </p:cBhvr>
                                      <p:to>
                                        <p:strVal val="visible"/>
                                      </p:to>
                                    </p:set>
                                    <p:anim calcmode="lin" valueType="num">
                                      <p:cBhvr additive="base">
                                        <p:cTn id="69" dur="1000" fill="hold"/>
                                        <p:tgtEl>
                                          <p:spTgt spid="18435">
                                            <p:txEl>
                                              <p:pRg st="16" end="16"/>
                                            </p:txEl>
                                          </p:spTgt>
                                        </p:tgtEl>
                                        <p:attrNameLst>
                                          <p:attrName>ppt_x</p:attrName>
                                        </p:attrNameLst>
                                      </p:cBhvr>
                                      <p:tavLst>
                                        <p:tav tm="0">
                                          <p:val>
                                            <p:strVal val="#ppt_x"/>
                                          </p:val>
                                        </p:tav>
                                        <p:tav tm="100000">
                                          <p:val>
                                            <p:strVal val="#ppt_x"/>
                                          </p:val>
                                        </p:tav>
                                      </p:tavLst>
                                    </p:anim>
                                    <p:anim calcmode="lin" valueType="num">
                                      <p:cBhvr additive="base">
                                        <p:cTn id="70" dur="1000" fill="hold"/>
                                        <p:tgtEl>
                                          <p:spTgt spid="18435">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6384DB5E-1E5A-4229-96F4-842AA9159276}" type="slidenum">
              <a:rPr lang="nl-NL"/>
              <a:pPr/>
              <a:t>8</a:t>
            </a:fld>
            <a:endParaRPr lang="nl-NL"/>
          </a:p>
        </p:txBody>
      </p:sp>
      <p:sp>
        <p:nvSpPr>
          <p:cNvPr id="6146" name="Rectangle 2"/>
          <p:cNvSpPr>
            <a:spLocks noGrp="1" noChangeArrowheads="1"/>
          </p:cNvSpPr>
          <p:nvPr>
            <p:ph type="title"/>
          </p:nvPr>
        </p:nvSpPr>
        <p:spPr/>
        <p:txBody>
          <a:bodyPr/>
          <a:lstStyle/>
          <a:p>
            <a:r>
              <a:rPr lang="nl-NL" sz="3600"/>
              <a:t>Lichaamstaal en communicatie</a:t>
            </a:r>
            <a:br>
              <a:rPr lang="nl-NL" sz="3600"/>
            </a:br>
            <a:r>
              <a:rPr lang="nl-NL" sz="2800"/>
              <a:t>metacommunicatie</a:t>
            </a:r>
          </a:p>
        </p:txBody>
      </p:sp>
      <p:sp>
        <p:nvSpPr>
          <p:cNvPr id="6147" name="Rectangle 3"/>
          <p:cNvSpPr>
            <a:spLocks noGrp="1" noChangeArrowheads="1"/>
          </p:cNvSpPr>
          <p:nvPr>
            <p:ph type="body" idx="1"/>
          </p:nvPr>
        </p:nvSpPr>
        <p:spPr/>
        <p:txBody>
          <a:bodyPr/>
          <a:lstStyle/>
          <a:p>
            <a:pPr>
              <a:buClr>
                <a:schemeClr val="tx1"/>
              </a:buClr>
            </a:pPr>
            <a:r>
              <a:rPr lang="nl-NL"/>
              <a:t>Communicatie met- en zonder woorden wordt metacommunicatie genoemd</a:t>
            </a:r>
          </a:p>
          <a:p>
            <a:r>
              <a:rPr lang="nl-NL">
                <a:solidFill>
                  <a:srgbClr val="FF3300"/>
                </a:solidFill>
              </a:rPr>
              <a:t>Dus communicatie over communicatie</a:t>
            </a:r>
            <a:endParaRPr lang="nl-NL" sz="3600"/>
          </a:p>
          <a:p>
            <a:r>
              <a:rPr lang="nl-NL"/>
              <a:t>Hiertoe zijn woorden vaak ontoereikend  </a:t>
            </a:r>
          </a:p>
          <a:p>
            <a:r>
              <a:rPr lang="nl-NL"/>
              <a:t>We vertellen elkaar niet zo makkelijk wat we voor elkaar voelen of hoe de boodschap eigenlijk bedoeld is </a:t>
            </a:r>
          </a:p>
          <a:p>
            <a:endParaRPr lang="nl-NL"/>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61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5"/>
          <p:cNvSpPr>
            <a:spLocks noGrp="1"/>
          </p:cNvSpPr>
          <p:nvPr>
            <p:ph type="sldNum" sz="quarter" idx="12"/>
          </p:nvPr>
        </p:nvSpPr>
        <p:spPr/>
        <p:txBody>
          <a:bodyPr/>
          <a:lstStyle/>
          <a:p>
            <a:fld id="{36F0BB59-EF7E-41E7-836B-35BEA189AF0D}" type="slidenum">
              <a:rPr lang="nl-NL"/>
              <a:pPr/>
              <a:t>9</a:t>
            </a:fld>
            <a:endParaRPr lang="nl-NL"/>
          </a:p>
        </p:txBody>
      </p:sp>
      <p:sp>
        <p:nvSpPr>
          <p:cNvPr id="7170" name="Rectangle 2"/>
          <p:cNvSpPr>
            <a:spLocks noGrp="1" noChangeArrowheads="1"/>
          </p:cNvSpPr>
          <p:nvPr>
            <p:ph type="title"/>
          </p:nvPr>
        </p:nvSpPr>
        <p:spPr/>
        <p:txBody>
          <a:bodyPr/>
          <a:lstStyle/>
          <a:p>
            <a:r>
              <a:rPr lang="nl-NL" sz="3600"/>
              <a:t>Lichaamstaal en communicatie</a:t>
            </a:r>
          </a:p>
        </p:txBody>
      </p:sp>
      <p:sp>
        <p:nvSpPr>
          <p:cNvPr id="7171" name="Rectangle 3"/>
          <p:cNvSpPr>
            <a:spLocks noGrp="1" noChangeArrowheads="1"/>
          </p:cNvSpPr>
          <p:nvPr>
            <p:ph type="body" idx="1"/>
          </p:nvPr>
        </p:nvSpPr>
        <p:spPr/>
        <p:txBody>
          <a:bodyPr/>
          <a:lstStyle/>
          <a:p>
            <a:r>
              <a:rPr lang="nl-NL"/>
              <a:t>Bij gesproken taal ondersteunen we daarom onze boodschap dan ook met het gebruik van lichaamstaal </a:t>
            </a:r>
          </a:p>
          <a:p>
            <a:endParaRPr lang="nl-NL"/>
          </a:p>
          <a:p>
            <a:r>
              <a:rPr lang="nl-NL"/>
              <a:t>Niet gesproken taal noemen we ook wel non-verbale communicatie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anim calcmode="lin" valueType="num">
                                      <p:cBhvr additive="base">
                                        <p:cTn id="13"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03-01-2006 15:06:29&quot;&gt;&lt;Slide id=&quot;256&quot; dur=&quot;1.14&quot;/&gt;&lt;Slide id=&quot;257&quot; dur=&quot;1.703&quot;/&gt;&lt;/Timings&gt;&lt;/WMTools&gt;"/>
</p:tagLst>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ardontwerp">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ardontwer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ardontwer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ardontwer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ardontwer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ardontwer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ardontwer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ardontwer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Proposal</Template>
  <TotalTime>448</TotalTime>
  <Words>838</Words>
  <Application>Microsoft Office PowerPoint</Application>
  <PresentationFormat>Diavoorstelling (4:3)</PresentationFormat>
  <Paragraphs>283</Paragraphs>
  <Slides>60</Slides>
  <Notes>1</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60</vt:i4>
      </vt:variant>
    </vt:vector>
  </HeadingPairs>
  <TitlesOfParts>
    <vt:vector size="62" baseType="lpstr">
      <vt:lpstr>Arial</vt:lpstr>
      <vt:lpstr>Standaardontwerp</vt:lpstr>
      <vt:lpstr>Lichaamstaal en communicatie</vt:lpstr>
      <vt:lpstr>Lichaamstaal en communicatie</vt:lpstr>
      <vt:lpstr>Lichaamstaal en communicatie</vt:lpstr>
      <vt:lpstr>Lichaamstaal en communicatie zender en ontvanger</vt:lpstr>
      <vt:lpstr>Lichaamstaal en communicatie zender en ontvanger</vt:lpstr>
      <vt:lpstr>Lichaamstaal en communicatie  Het vaststellen van de betrekking</vt:lpstr>
      <vt:lpstr>Lichaamstaal en communicatie  Het vaststellen van de betrekking</vt:lpstr>
      <vt:lpstr>Lichaamstaal en communicatie metacommunicatie</vt:lpstr>
      <vt:lpstr>Lichaamstaal en communicatie</vt:lpstr>
      <vt:lpstr>Lichaamstaal en communicatie non-verbale communicatie</vt:lpstr>
      <vt:lpstr>Lichaamstaal en communicatie non-verbale communicatie</vt:lpstr>
      <vt:lpstr>Lichaamstaal en communicatie </vt:lpstr>
      <vt:lpstr>Lichaamstaal en communicatie</vt:lpstr>
      <vt:lpstr>Lichaamstaal en communicatie</vt:lpstr>
      <vt:lpstr>Lichaamstaal en communicatie  het gaat er niet om wat je zegt, maar hoe je het zegt </vt:lpstr>
      <vt:lpstr>Lichaamstaal en communicatie Conclusies </vt:lpstr>
      <vt:lpstr>Lichaamstaal en communicatie  Wat kun je met deze wetenschap?</vt:lpstr>
      <vt:lpstr>Lichaamstaal en communicatie zender en ontvanger</vt:lpstr>
      <vt:lpstr>Lichaamstaal en communicatie zender en ontvanger </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 zender en ontvanger</vt:lpstr>
      <vt:lpstr>Lichaamstaal en communicatie</vt:lpstr>
      <vt:lpstr>Lichaamstaal en communicatie zender en ontvanger</vt:lpstr>
      <vt:lpstr>Lichaamstaal en communicatie</vt:lpstr>
    </vt:vector>
  </TitlesOfParts>
  <Company>Alfa-college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Lichaamstaal en communicatie</dc:title>
  <dc:creator>gerrit hagendoorn</dc:creator>
  <cp:lastModifiedBy>Gerrit</cp:lastModifiedBy>
  <cp:revision>14</cp:revision>
  <dcterms:created xsi:type="dcterms:W3CDTF">2006-01-03T10:44:24Z</dcterms:created>
  <dcterms:modified xsi:type="dcterms:W3CDTF">2009-11-30T12:30:33Z</dcterms:modified>
</cp:coreProperties>
</file>